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2" r:id="rId12"/>
    <p:sldId id="273" r:id="rId13"/>
    <p:sldId id="271" r:id="rId14"/>
    <p:sldId id="274" r:id="rId15"/>
    <p:sldId id="276" r:id="rId16"/>
    <p:sldId id="277" r:id="rId17"/>
    <p:sldId id="280" r:id="rId18"/>
    <p:sldId id="279" r:id="rId19"/>
    <p:sldId id="281" r:id="rId20"/>
    <p:sldId id="282" r:id="rId21"/>
    <p:sldId id="283" r:id="rId22"/>
    <p:sldId id="284" r:id="rId23"/>
    <p:sldId id="285" r:id="rId24"/>
    <p:sldId id="287" r:id="rId25"/>
    <p:sldId id="288" r:id="rId26"/>
    <p:sldId id="289" r:id="rId27"/>
    <p:sldId id="290" r:id="rId28"/>
    <p:sldId id="292" r:id="rId29"/>
    <p:sldId id="29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li29\Dropbox\bitcoin_mining_pools\Tianshu_all_stuff\size_extension\monthly_pool_share_2018_1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li29\Dropbox\bitcoin_mining_pools\Tianshu_all_stuff\size_extension\monthly_pool_share_2018_1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Pool Size Decomposition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175btc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Sheet1!$C$4:$C$94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1.7132088541984558E-2</c:v>
                </c:pt>
                <c:pt idx="25">
                  <c:v>0.35542917251586914</c:v>
                </c:pt>
                <c:pt idx="26">
                  <c:v>1.6131633892655373E-2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C-4F50-928F-1C932D012D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1Hash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Sheet1!$D$4:$D$94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2.3809523582458496</c:v>
                </c:pt>
                <c:pt idx="56">
                  <c:v>1.4352993965148926</c:v>
                </c:pt>
                <c:pt idx="57">
                  <c:v>0.71428573131561279</c:v>
                </c:pt>
                <c:pt idx="58">
                  <c:v>1.0526316165924072</c:v>
                </c:pt>
                <c:pt idx="59">
                  <c:v>0.57273769378662109</c:v>
                </c:pt>
                <c:pt idx="60">
                  <c:v>1.161540150642395</c:v>
                </c:pt>
                <c:pt idx="61">
                  <c:v>1.451506495475769</c:v>
                </c:pt>
                <c:pt idx="62">
                  <c:v>0.85827463865280151</c:v>
                </c:pt>
                <c:pt idx="63">
                  <c:v>1.9942388534545898</c:v>
                </c:pt>
                <c:pt idx="64">
                  <c:v>2.7280478477478027</c:v>
                </c:pt>
                <c:pt idx="65">
                  <c:v>2.5651466846466064</c:v>
                </c:pt>
                <c:pt idx="66">
                  <c:v>2.444183349609375</c:v>
                </c:pt>
                <c:pt idx="67">
                  <c:v>3.9507772922515869</c:v>
                </c:pt>
                <c:pt idx="68">
                  <c:v>4.9797205924987793</c:v>
                </c:pt>
                <c:pt idx="69">
                  <c:v>3.4624896049499512</c:v>
                </c:pt>
                <c:pt idx="70">
                  <c:v>1.8340415954589844</c:v>
                </c:pt>
                <c:pt idx="71">
                  <c:v>1.1665984392166138</c:v>
                </c:pt>
                <c:pt idx="72">
                  <c:v>1.8384021520614624</c:v>
                </c:pt>
                <c:pt idx="73">
                  <c:v>1.9361482858657837</c:v>
                </c:pt>
                <c:pt idx="74">
                  <c:v>1.4113739728927612</c:v>
                </c:pt>
                <c:pt idx="75">
                  <c:v>1.1659808158874512</c:v>
                </c:pt>
                <c:pt idx="76">
                  <c:v>9.9423341453075409E-2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C-4F50-928F-1C932D012D7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1M1X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Sheet1!$E$4:$E$94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FC-4F50-928F-1C932D012D7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1THash58COIN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Sheet1!$F$4:$F$94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FC-4F50-928F-1C932D012D7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21Inc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Sheet1!$G$4:$G$94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1.1988716125488281</c:v>
                </c:pt>
                <c:pt idx="45">
                  <c:v>3.00111985206604</c:v>
                </c:pt>
                <c:pt idx="46">
                  <c:v>4.1533546447753906</c:v>
                </c:pt>
                <c:pt idx="47">
                  <c:v>4.080296516418457</c:v>
                </c:pt>
                <c:pt idx="48">
                  <c:v>4.113166332244873</c:v>
                </c:pt>
                <c:pt idx="49">
                  <c:v>4.1396284103393555</c:v>
                </c:pt>
                <c:pt idx="50">
                  <c:v>3.6842105388641357</c:v>
                </c:pt>
                <c:pt idx="51">
                  <c:v>3.4200904369354248</c:v>
                </c:pt>
                <c:pt idx="52">
                  <c:v>2.6269011497497559</c:v>
                </c:pt>
                <c:pt idx="53">
                  <c:v>1.4793506860733032</c:v>
                </c:pt>
                <c:pt idx="54">
                  <c:v>1.0105447769165039</c:v>
                </c:pt>
                <c:pt idx="55">
                  <c:v>4.3687198311090469E-2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FC-4F50-928F-1C932D012D7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50BTC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Sheet1!$H$4:$H$94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14.12623405456543</c:v>
                </c:pt>
                <c:pt idx="19">
                  <c:v>10.668164253234863</c:v>
                </c:pt>
                <c:pt idx="20">
                  <c:v>13.227300643920898</c:v>
                </c:pt>
                <c:pt idx="21">
                  <c:v>17.138837814331055</c:v>
                </c:pt>
                <c:pt idx="22">
                  <c:v>18.241167068481445</c:v>
                </c:pt>
                <c:pt idx="23">
                  <c:v>18.620689392089844</c:v>
                </c:pt>
                <c:pt idx="24">
                  <c:v>15.367483139038086</c:v>
                </c:pt>
                <c:pt idx="25">
                  <c:v>9.5610446929931641</c:v>
                </c:pt>
                <c:pt idx="26">
                  <c:v>3.3231165409088135</c:v>
                </c:pt>
                <c:pt idx="27">
                  <c:v>5.7781200855970383E-2</c:v>
                </c:pt>
                <c:pt idx="28">
                  <c:v>1.7806267365813255E-2</c:v>
                </c:pt>
                <c:pt idx="29">
                  <c:v>7.3099412024021149E-2</c:v>
                </c:pt>
                <c:pt idx="30">
                  <c:v>0.18359853327274323</c:v>
                </c:pt>
                <c:pt idx="31">
                  <c:v>0.35204380750656128</c:v>
                </c:pt>
                <c:pt idx="32">
                  <c:v>0.39761430025100708</c:v>
                </c:pt>
                <c:pt idx="33">
                  <c:v>0.13891644775867462</c:v>
                </c:pt>
                <c:pt idx="34">
                  <c:v>3.90625E-2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FC-4F50-928F-1C932D012D77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58COIN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Sheet1!$I$4:$I$94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1.9890260696411133</c:v>
                </c:pt>
                <c:pt idx="76">
                  <c:v>2.5651223659515381</c:v>
                </c:pt>
                <c:pt idx="77">
                  <c:v>1.1473788022994995</c:v>
                </c:pt>
                <c:pt idx="78">
                  <c:v>1.3275349140167236</c:v>
                </c:pt>
                <c:pt idx="79">
                  <c:v>1.117078423500061</c:v>
                </c:pt>
                <c:pt idx="80">
                  <c:v>0.97613883018493652</c:v>
                </c:pt>
                <c:pt idx="81">
                  <c:v>0.99639600515365601</c:v>
                </c:pt>
                <c:pt idx="82">
                  <c:v>0.67391306161880493</c:v>
                </c:pt>
                <c:pt idx="83">
                  <c:v>0.92552733421325684</c:v>
                </c:pt>
                <c:pt idx="84">
                  <c:v>0.45804706215858459</c:v>
                </c:pt>
                <c:pt idx="85">
                  <c:v>0.61099797487258911</c:v>
                </c:pt>
                <c:pt idx="86">
                  <c:v>0.8221055269241333</c:v>
                </c:pt>
                <c:pt idx="87">
                  <c:v>0.62015503644943237</c:v>
                </c:pt>
                <c:pt idx="88">
                  <c:v>0.82285714149475098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FC-4F50-928F-1C932D012D77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7pool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Sheet1!$J$4:$J$94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2.0610056817531586E-2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FC-4F50-928F-1C932D012D77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8baochi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Sheet1!$K$4:$K$94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0.38795071840286255</c:v>
                </c:pt>
                <c:pt idx="47">
                  <c:v>0.48003491759300232</c:v>
                </c:pt>
                <c:pt idx="48">
                  <c:v>0.26115342974662781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4FC-4F50-928F-1C932D012D77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ASICMiner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Sheet1!$L$4:$L$94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4.2194094657897949</c:v>
                </c:pt>
                <c:pt idx="22">
                  <c:v>18.644393920898438</c:v>
                </c:pt>
                <c:pt idx="23">
                  <c:v>15.582479476928711</c:v>
                </c:pt>
                <c:pt idx="24">
                  <c:v>9.9880075454711914</c:v>
                </c:pt>
                <c:pt idx="25">
                  <c:v>4.5494933128356934</c:v>
                </c:pt>
                <c:pt idx="26">
                  <c:v>2.1939022541046143</c:v>
                </c:pt>
                <c:pt idx="27">
                  <c:v>1.1748844385147095</c:v>
                </c:pt>
                <c:pt idx="28">
                  <c:v>0.62321937084197998</c:v>
                </c:pt>
                <c:pt idx="29">
                  <c:v>0.31067252159118652</c:v>
                </c:pt>
                <c:pt idx="30">
                  <c:v>0.28559771180152893</c:v>
                </c:pt>
                <c:pt idx="31">
                  <c:v>0.13690592348575592</c:v>
                </c:pt>
                <c:pt idx="32">
                  <c:v>1.9880715757608414E-2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4FC-4F50-928F-1C932D012D77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AXBT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Sheet1!$M$4:$M$94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0.13425822556018829</c:v>
                </c:pt>
                <c:pt idx="50">
                  <c:v>6.5789476037025452E-2</c:v>
                </c:pt>
                <c:pt idx="51">
                  <c:v>0.15057002007961273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4FC-4F50-928F-1C932D012D77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AntPool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Sheet1!$N$4:$N$94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0.2039983719587326</c:v>
                </c:pt>
                <c:pt idx="31">
                  <c:v>0.25425386428833008</c:v>
                </c:pt>
                <c:pt idx="32">
                  <c:v>0.33797216415405273</c:v>
                </c:pt>
                <c:pt idx="33">
                  <c:v>0</c:v>
                </c:pt>
                <c:pt idx="34">
                  <c:v>1.07421875</c:v>
                </c:pt>
                <c:pt idx="35">
                  <c:v>2.5781910419464111</c:v>
                </c:pt>
                <c:pt idx="36">
                  <c:v>2.2430272102355957</c:v>
                </c:pt>
                <c:pt idx="37">
                  <c:v>2.6593499183654785</c:v>
                </c:pt>
                <c:pt idx="38">
                  <c:v>1.9914346933364868</c:v>
                </c:pt>
                <c:pt idx="39">
                  <c:v>4.6790237426757813</c:v>
                </c:pt>
                <c:pt idx="40">
                  <c:v>11.02712345123291</c:v>
                </c:pt>
                <c:pt idx="41">
                  <c:v>14.588391304016113</c:v>
                </c:pt>
                <c:pt idx="42">
                  <c:v>14.458402633666992</c:v>
                </c:pt>
                <c:pt idx="43">
                  <c:v>16.633707046508789</c:v>
                </c:pt>
                <c:pt idx="44">
                  <c:v>15.796896934509277</c:v>
                </c:pt>
                <c:pt idx="45">
                  <c:v>18.768198013305664</c:v>
                </c:pt>
                <c:pt idx="46">
                  <c:v>19.329072952270508</c:v>
                </c:pt>
                <c:pt idx="47">
                  <c:v>19.855989456176758</c:v>
                </c:pt>
                <c:pt idx="48">
                  <c:v>17.149074554443359</c:v>
                </c:pt>
                <c:pt idx="49">
                  <c:v>16.916536331176758</c:v>
                </c:pt>
                <c:pt idx="50">
                  <c:v>18.355262756347656</c:v>
                </c:pt>
                <c:pt idx="51">
                  <c:v>21.251882553100586</c:v>
                </c:pt>
                <c:pt idx="52">
                  <c:v>22.733556747436523</c:v>
                </c:pt>
                <c:pt idx="53">
                  <c:v>25.662626266479492</c:v>
                </c:pt>
                <c:pt idx="54">
                  <c:v>23.022846221923828</c:v>
                </c:pt>
                <c:pt idx="55">
                  <c:v>25.840978622436523</c:v>
                </c:pt>
                <c:pt idx="56">
                  <c:v>27.674365997314453</c:v>
                </c:pt>
                <c:pt idx="57">
                  <c:v>24.675325393676758</c:v>
                </c:pt>
                <c:pt idx="58">
                  <c:v>19.753639221191406</c:v>
                </c:pt>
                <c:pt idx="59">
                  <c:v>19.473081588745117</c:v>
                </c:pt>
                <c:pt idx="60">
                  <c:v>15.766831398010254</c:v>
                </c:pt>
                <c:pt idx="61">
                  <c:v>14.734990119934082</c:v>
                </c:pt>
                <c:pt idx="62">
                  <c:v>17.627641677856445</c:v>
                </c:pt>
                <c:pt idx="63">
                  <c:v>17.460668563842773</c:v>
                </c:pt>
                <c:pt idx="64">
                  <c:v>19.202898025512695</c:v>
                </c:pt>
                <c:pt idx="65">
                  <c:v>18.179967880249023</c:v>
                </c:pt>
                <c:pt idx="66">
                  <c:v>16.733255386352539</c:v>
                </c:pt>
                <c:pt idx="67">
                  <c:v>15.759930610656738</c:v>
                </c:pt>
                <c:pt idx="68">
                  <c:v>16.538982391357422</c:v>
                </c:pt>
                <c:pt idx="69">
                  <c:v>16.549877166748047</c:v>
                </c:pt>
                <c:pt idx="70">
                  <c:v>16.730037689208984</c:v>
                </c:pt>
                <c:pt idx="71">
                  <c:v>21.203437805175781</c:v>
                </c:pt>
                <c:pt idx="72">
                  <c:v>18.247844696044922</c:v>
                </c:pt>
                <c:pt idx="73">
                  <c:v>15.79814624786377</c:v>
                </c:pt>
                <c:pt idx="74">
                  <c:v>19.219593048095703</c:v>
                </c:pt>
                <c:pt idx="75">
                  <c:v>17.421125411987305</c:v>
                </c:pt>
                <c:pt idx="76">
                  <c:v>17.876317977905273</c:v>
                </c:pt>
                <c:pt idx="77">
                  <c:v>18.991098403930664</c:v>
                </c:pt>
                <c:pt idx="78">
                  <c:v>15.358205795288086</c:v>
                </c:pt>
                <c:pt idx="79">
                  <c:v>15.510204315185547</c:v>
                </c:pt>
                <c:pt idx="80">
                  <c:v>13.29718017578125</c:v>
                </c:pt>
                <c:pt idx="81">
                  <c:v>15.369938850402832</c:v>
                </c:pt>
                <c:pt idx="82">
                  <c:v>14.565217018127441</c:v>
                </c:pt>
                <c:pt idx="83">
                  <c:v>13.021954536437988</c:v>
                </c:pt>
                <c:pt idx="84">
                  <c:v>13.762231826782227</c:v>
                </c:pt>
                <c:pt idx="85">
                  <c:v>13.374066352844238</c:v>
                </c:pt>
                <c:pt idx="86">
                  <c:v>14.135647773742676</c:v>
                </c:pt>
                <c:pt idx="87">
                  <c:v>12.454780578613281</c:v>
                </c:pt>
                <c:pt idx="88">
                  <c:v>12.365714073181152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4FC-4F50-928F-1C932D012D77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BATPOOL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Sheet1!$O$4:$O$94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0.79397392272949219</c:v>
                </c:pt>
                <c:pt idx="66">
                  <c:v>0.68155109882354736</c:v>
                </c:pt>
                <c:pt idx="67">
                  <c:v>0.86355787515640259</c:v>
                </c:pt>
                <c:pt idx="68">
                  <c:v>1.1041009426116943</c:v>
                </c:pt>
                <c:pt idx="69">
                  <c:v>0.92745262384414673</c:v>
                </c:pt>
                <c:pt idx="70">
                  <c:v>1.2077834606170654</c:v>
                </c:pt>
                <c:pt idx="71">
                  <c:v>1.1256651878356934</c:v>
                </c:pt>
                <c:pt idx="72">
                  <c:v>1.2482978105545044</c:v>
                </c:pt>
                <c:pt idx="73">
                  <c:v>0.84449023008346558</c:v>
                </c:pt>
                <c:pt idx="74">
                  <c:v>0.16604399681091309</c:v>
                </c:pt>
                <c:pt idx="75">
                  <c:v>0.52583450078964233</c:v>
                </c:pt>
                <c:pt idx="76">
                  <c:v>5.9654008597135544E-2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4FC-4F50-928F-1C932D012D77}"/>
            </c:ext>
          </c:extLst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BCMonster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Sheet1!$P$4:$P$94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6.5905094146728516E-2</c:v>
                </c:pt>
                <c:pt idx="55">
                  <c:v>4.3687198311090469E-2</c:v>
                </c:pt>
                <c:pt idx="56">
                  <c:v>0</c:v>
                </c:pt>
                <c:pt idx="57">
                  <c:v>4.3290045112371445E-2</c:v>
                </c:pt>
                <c:pt idx="58">
                  <c:v>0</c:v>
                </c:pt>
                <c:pt idx="59">
                  <c:v>4.5819014310836792E-2</c:v>
                </c:pt>
                <c:pt idx="60">
                  <c:v>4.3020002543926239E-2</c:v>
                </c:pt>
                <c:pt idx="61">
                  <c:v>2.1992523223161697E-2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4.317789152264595E-2</c:v>
                </c:pt>
                <c:pt idx="68">
                  <c:v>4.5065343379974365E-2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FC-4F50-928F-1C932D012D77}"/>
            </c:ext>
          </c:extLst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BTCC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Sheet1!$Q$4:$Q$94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0.25695931911468506</c:v>
                </c:pt>
                <c:pt idx="39">
                  <c:v>3.1645569801330566</c:v>
                </c:pt>
                <c:pt idx="40">
                  <c:v>6.2027568817138672</c:v>
                </c:pt>
                <c:pt idx="41">
                  <c:v>7.7024941444396973</c:v>
                </c:pt>
                <c:pt idx="42">
                  <c:v>7.7743539810180664</c:v>
                </c:pt>
                <c:pt idx="43">
                  <c:v>7.4489121437072754</c:v>
                </c:pt>
                <c:pt idx="44">
                  <c:v>8.4391164779663086</c:v>
                </c:pt>
                <c:pt idx="45">
                  <c:v>9.1377382278442383</c:v>
                </c:pt>
                <c:pt idx="46">
                  <c:v>10.269283294677734</c:v>
                </c:pt>
                <c:pt idx="47">
                  <c:v>10.909884452819824</c:v>
                </c:pt>
                <c:pt idx="48">
                  <c:v>12.208922386169434</c:v>
                </c:pt>
                <c:pt idx="49">
                  <c:v>12.821660041809082</c:v>
                </c:pt>
                <c:pt idx="50">
                  <c:v>13.837718963623047</c:v>
                </c:pt>
                <c:pt idx="51">
                  <c:v>12.561841011047363</c:v>
                </c:pt>
                <c:pt idx="52">
                  <c:v>13.766541481018066</c:v>
                </c:pt>
                <c:pt idx="53">
                  <c:v>13.047051429748535</c:v>
                </c:pt>
                <c:pt idx="54">
                  <c:v>14.982425689697266</c:v>
                </c:pt>
                <c:pt idx="55">
                  <c:v>14.91917896270752</c:v>
                </c:pt>
                <c:pt idx="56">
                  <c:v>14.420273780822754</c:v>
                </c:pt>
                <c:pt idx="57">
                  <c:v>13.376623153686523</c:v>
                </c:pt>
                <c:pt idx="58">
                  <c:v>12.586786270141602</c:v>
                </c:pt>
                <c:pt idx="59">
                  <c:v>13.424971580505371</c:v>
                </c:pt>
                <c:pt idx="60">
                  <c:v>13.572811126708984</c:v>
                </c:pt>
                <c:pt idx="61">
                  <c:v>12.359797477722168</c:v>
                </c:pt>
                <c:pt idx="62">
                  <c:v>11.619718551635742</c:v>
                </c:pt>
                <c:pt idx="63">
                  <c:v>10.702415466308594</c:v>
                </c:pt>
                <c:pt idx="64">
                  <c:v>8.7595911026000977</c:v>
                </c:pt>
                <c:pt idx="65">
                  <c:v>7.023615837097168</c:v>
                </c:pt>
                <c:pt idx="66">
                  <c:v>6.7920093536376953</c:v>
                </c:pt>
                <c:pt idx="67">
                  <c:v>7.081174373626709</c:v>
                </c:pt>
                <c:pt idx="68">
                  <c:v>9.0356016159057617</c:v>
                </c:pt>
                <c:pt idx="69">
                  <c:v>8.3882932662963867</c:v>
                </c:pt>
                <c:pt idx="70">
                  <c:v>7.4927310943603516</c:v>
                </c:pt>
                <c:pt idx="71">
                  <c:v>7.552189826965332</c:v>
                </c:pt>
                <c:pt idx="72">
                  <c:v>7.2628235816955566</c:v>
                </c:pt>
                <c:pt idx="73">
                  <c:v>7.3738412857055664</c:v>
                </c:pt>
                <c:pt idx="74">
                  <c:v>7.0153589248657227</c:v>
                </c:pt>
                <c:pt idx="75">
                  <c:v>4.4352993965148926</c:v>
                </c:pt>
                <c:pt idx="76">
                  <c:v>2.9628157615661621</c:v>
                </c:pt>
                <c:pt idx="77">
                  <c:v>2.4134519100189209</c:v>
                </c:pt>
                <c:pt idx="78">
                  <c:v>3.7994964122772217</c:v>
                </c:pt>
                <c:pt idx="79">
                  <c:v>4.1031150817871094</c:v>
                </c:pt>
                <c:pt idx="80">
                  <c:v>2.6030368804931641</c:v>
                </c:pt>
                <c:pt idx="81">
                  <c:v>2.5651898384094238</c:v>
                </c:pt>
                <c:pt idx="82">
                  <c:v>1.7608696222305298</c:v>
                </c:pt>
                <c:pt idx="83">
                  <c:v>1.5281963348388672</c:v>
                </c:pt>
                <c:pt idx="84">
                  <c:v>1.2908599376678467</c:v>
                </c:pt>
                <c:pt idx="85">
                  <c:v>0.58836841583251953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4FC-4F50-928F-1C932D012D77}"/>
            </c:ext>
          </c:extLst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BTCDig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Sheet1!$R$4:$R$94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3.4264177083969116E-2</c:v>
                </c:pt>
                <c:pt idx="25">
                  <c:v>0</c:v>
                </c:pt>
                <c:pt idx="26">
                  <c:v>3.2263267785310745E-2</c:v>
                </c:pt>
                <c:pt idx="27">
                  <c:v>0.17334359884262085</c:v>
                </c:pt>
                <c:pt idx="28">
                  <c:v>8.9031338691711426E-2</c:v>
                </c:pt>
                <c:pt idx="29">
                  <c:v>7.3099412024021149E-2</c:v>
                </c:pt>
                <c:pt idx="30">
                  <c:v>6.1199508607387543E-2</c:v>
                </c:pt>
                <c:pt idx="31">
                  <c:v>1.955799013376236E-2</c:v>
                </c:pt>
                <c:pt idx="32">
                  <c:v>3.9761431515216827E-2</c:v>
                </c:pt>
                <c:pt idx="33">
                  <c:v>0</c:v>
                </c:pt>
                <c:pt idx="34">
                  <c:v>0</c:v>
                </c:pt>
                <c:pt idx="35">
                  <c:v>2.1132713183760643E-2</c:v>
                </c:pt>
                <c:pt idx="36">
                  <c:v>0</c:v>
                </c:pt>
                <c:pt idx="37">
                  <c:v>0</c:v>
                </c:pt>
                <c:pt idx="38">
                  <c:v>2.1413275972008705E-2</c:v>
                </c:pt>
                <c:pt idx="39">
                  <c:v>0</c:v>
                </c:pt>
                <c:pt idx="40">
                  <c:v>4.4464204460382462E-2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2.2820629179477692E-2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4FC-4F50-928F-1C932D012D77}"/>
            </c:ext>
          </c:extLst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BTCGuild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Sheet1!$S$4:$S$94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9.4512929916381836</c:v>
                </c:pt>
                <c:pt idx="4">
                  <c:v>12.170120239257813</c:v>
                </c:pt>
                <c:pt idx="5">
                  <c:v>12.689713478088379</c:v>
                </c:pt>
                <c:pt idx="6">
                  <c:v>12.491389274597168</c:v>
                </c:pt>
                <c:pt idx="7">
                  <c:v>12.229599952697754</c:v>
                </c:pt>
                <c:pt idx="8">
                  <c:v>12.945367813110352</c:v>
                </c:pt>
                <c:pt idx="9">
                  <c:v>11.508835792541504</c:v>
                </c:pt>
                <c:pt idx="10">
                  <c:v>11.797133445739746</c:v>
                </c:pt>
                <c:pt idx="11">
                  <c:v>11.083176612854004</c:v>
                </c:pt>
                <c:pt idx="12">
                  <c:v>12.051650047302246</c:v>
                </c:pt>
                <c:pt idx="13">
                  <c:v>11.735889434814453</c:v>
                </c:pt>
                <c:pt idx="14">
                  <c:v>14.34461784362793</c:v>
                </c:pt>
                <c:pt idx="15">
                  <c:v>15.662378311157227</c:v>
                </c:pt>
                <c:pt idx="16">
                  <c:v>14.431521415710449</c:v>
                </c:pt>
                <c:pt idx="17">
                  <c:v>15.234023094177246</c:v>
                </c:pt>
                <c:pt idx="18">
                  <c:v>22.541864395141602</c:v>
                </c:pt>
                <c:pt idx="19">
                  <c:v>32.696987152099609</c:v>
                </c:pt>
                <c:pt idx="20">
                  <c:v>37.829677581787109</c:v>
                </c:pt>
                <c:pt idx="21">
                  <c:v>35.603778839111328</c:v>
                </c:pt>
                <c:pt idx="22">
                  <c:v>23.463901519775391</c:v>
                </c:pt>
                <c:pt idx="23">
                  <c:v>23.038209915161133</c:v>
                </c:pt>
                <c:pt idx="24">
                  <c:v>26.589000701904297</c:v>
                </c:pt>
                <c:pt idx="25">
                  <c:v>32.077484130859375</c:v>
                </c:pt>
                <c:pt idx="26">
                  <c:v>28.294885635375977</c:v>
                </c:pt>
                <c:pt idx="27">
                  <c:v>28.004623413085938</c:v>
                </c:pt>
                <c:pt idx="28">
                  <c:v>26.495725631713867</c:v>
                </c:pt>
                <c:pt idx="29">
                  <c:v>23.75731086730957</c:v>
                </c:pt>
                <c:pt idx="30">
                  <c:v>20.33863639831543</c:v>
                </c:pt>
                <c:pt idx="31">
                  <c:v>15.450811386108398</c:v>
                </c:pt>
                <c:pt idx="32">
                  <c:v>12.703777313232422</c:v>
                </c:pt>
                <c:pt idx="33">
                  <c:v>12.343718528747559</c:v>
                </c:pt>
                <c:pt idx="34">
                  <c:v>10.44921875</c:v>
                </c:pt>
                <c:pt idx="35">
                  <c:v>7.2696533203125</c:v>
                </c:pt>
                <c:pt idx="36">
                  <c:v>6.1049346923828125</c:v>
                </c:pt>
                <c:pt idx="37">
                  <c:v>5.6141834259033203</c:v>
                </c:pt>
                <c:pt idx="38">
                  <c:v>4.475374698638916</c:v>
                </c:pt>
                <c:pt idx="39">
                  <c:v>4.6564197540283203</c:v>
                </c:pt>
                <c:pt idx="40">
                  <c:v>4.6242775917053223</c:v>
                </c:pt>
                <c:pt idx="41">
                  <c:v>4.414036750793457</c:v>
                </c:pt>
                <c:pt idx="42">
                  <c:v>3.910879373550415</c:v>
                </c:pt>
                <c:pt idx="43">
                  <c:v>4.3726654052734375</c:v>
                </c:pt>
                <c:pt idx="44">
                  <c:v>4.2783265113830566</c:v>
                </c:pt>
                <c:pt idx="45">
                  <c:v>3.0683090686798096</c:v>
                </c:pt>
                <c:pt idx="46">
                  <c:v>2.3277041912078857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4FC-4F50-928F-1C932D012D77}"/>
            </c:ext>
          </c:extLst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BTCMP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Sheet1!$T$4:$T$94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4.3639536947011948E-2</c:v>
                </c:pt>
                <c:pt idx="48">
                  <c:v>0</c:v>
                </c:pt>
                <c:pt idx="49">
                  <c:v>2.2376369684934616E-2</c:v>
                </c:pt>
                <c:pt idx="50">
                  <c:v>2.1929824724793434E-2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4FC-4F50-928F-1C932D012D77}"/>
            </c:ext>
          </c:extLst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BTCNuggets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Sheet1!$U$4:$U$94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0.19845207035541534</c:v>
                </c:pt>
                <c:pt idx="34">
                  <c:v>0.3515625</c:v>
                </c:pt>
                <c:pt idx="35">
                  <c:v>0.33812341094017029</c:v>
                </c:pt>
                <c:pt idx="36">
                  <c:v>0.11702749878168106</c:v>
                </c:pt>
                <c:pt idx="37">
                  <c:v>0</c:v>
                </c:pt>
                <c:pt idx="38">
                  <c:v>0.27837258577346802</c:v>
                </c:pt>
                <c:pt idx="39">
                  <c:v>0.72332727909088135</c:v>
                </c:pt>
                <c:pt idx="40">
                  <c:v>0.51133835315704346</c:v>
                </c:pt>
                <c:pt idx="41">
                  <c:v>0.61796510219573975</c:v>
                </c:pt>
                <c:pt idx="42">
                  <c:v>0.75847357511520386</c:v>
                </c:pt>
                <c:pt idx="43">
                  <c:v>0.59327620267868042</c:v>
                </c:pt>
                <c:pt idx="44">
                  <c:v>0.56417489051818848</c:v>
                </c:pt>
                <c:pt idx="45">
                  <c:v>0.87346023321151733</c:v>
                </c:pt>
                <c:pt idx="46">
                  <c:v>0.52487450838088989</c:v>
                </c:pt>
                <c:pt idx="47">
                  <c:v>4.3639536947011948E-2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4FC-4F50-928F-1C932D012D77}"/>
            </c:ext>
          </c:extLst>
        </c:ser>
        <c:ser>
          <c:idx val="20"/>
          <c:order val="20"/>
          <c:tx>
            <c:strRef>
              <c:f>Sheet1!$V$1</c:f>
              <c:strCache>
                <c:ptCount val="1"/>
                <c:pt idx="0">
                  <c:v>BTCPoolParty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Sheet1!$V$4:$V$94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2.2603977471590042E-2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74FC-4F50-928F-1C932D012D77}"/>
            </c:ext>
          </c:extLst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BTCServ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Sheet1!$W$4:$W$94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0.16863405704498291</c:v>
                </c:pt>
                <c:pt idx="6">
                  <c:v>2.2962111979722977E-2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4FC-4F50-928F-1C932D012D77}"/>
            </c:ext>
          </c:extLst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BTC.TOP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Sheet1!$X$4:$X$94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0.57544755935668945</c:v>
                </c:pt>
                <c:pt idx="65">
                  <c:v>3.5016286373138428</c:v>
                </c:pt>
                <c:pt idx="66">
                  <c:v>5.4054055213928223</c:v>
                </c:pt>
                <c:pt idx="67">
                  <c:v>6.2176165580749512</c:v>
                </c:pt>
                <c:pt idx="68">
                  <c:v>8.4046869277954102</c:v>
                </c:pt>
                <c:pt idx="69">
                  <c:v>9.9340476989746094</c:v>
                </c:pt>
                <c:pt idx="70">
                  <c:v>14.157906532287598</c:v>
                </c:pt>
                <c:pt idx="71">
                  <c:v>12.566516876220703</c:v>
                </c:pt>
                <c:pt idx="72">
                  <c:v>12.165228843688965</c:v>
                </c:pt>
                <c:pt idx="73">
                  <c:v>13.408856391906738</c:v>
                </c:pt>
                <c:pt idx="74">
                  <c:v>12.826899528503418</c:v>
                </c:pt>
                <c:pt idx="75">
                  <c:v>12.962963104248047</c:v>
                </c:pt>
                <c:pt idx="76">
                  <c:v>13.263073921203613</c:v>
                </c:pt>
                <c:pt idx="77">
                  <c:v>13.135509490966797</c:v>
                </c:pt>
                <c:pt idx="78">
                  <c:v>11.833371162414551</c:v>
                </c:pt>
                <c:pt idx="79">
                  <c:v>9.2158966064453125</c:v>
                </c:pt>
                <c:pt idx="80">
                  <c:v>8.7852497100830078</c:v>
                </c:pt>
                <c:pt idx="81">
                  <c:v>8.713165283203125</c:v>
                </c:pt>
                <c:pt idx="82">
                  <c:v>9.5</c:v>
                </c:pt>
                <c:pt idx="83">
                  <c:v>9.7287988662719727</c:v>
                </c:pt>
                <c:pt idx="84">
                  <c:v>10.930667877197266</c:v>
                </c:pt>
                <c:pt idx="85">
                  <c:v>10.002263069152832</c:v>
                </c:pt>
                <c:pt idx="86">
                  <c:v>9.5227222442626953</c:v>
                </c:pt>
                <c:pt idx="87">
                  <c:v>8.7596902847290039</c:v>
                </c:pt>
                <c:pt idx="88">
                  <c:v>7.8171429634094238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4FC-4F50-928F-1C932D012D77}"/>
            </c:ext>
          </c:extLst>
        </c:ser>
        <c:ser>
          <c:idx val="23"/>
          <c:order val="23"/>
          <c:tx>
            <c:strRef>
              <c:f>Sheet1!$Y$1</c:f>
              <c:strCache>
                <c:ptCount val="1"/>
                <c:pt idx="0">
                  <c:v>BTC.com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Sheet1!$Y$4:$Y$94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1.9353419542312622</c:v>
                </c:pt>
                <c:pt idx="62">
                  <c:v>3.8952465057373047</c:v>
                </c:pt>
                <c:pt idx="63">
                  <c:v>3.3458895683288574</c:v>
                </c:pt>
                <c:pt idx="64">
                  <c:v>5.0937767028808594</c:v>
                </c:pt>
                <c:pt idx="65">
                  <c:v>4.7027688026428223</c:v>
                </c:pt>
                <c:pt idx="66">
                  <c:v>4.1363101005554199</c:v>
                </c:pt>
                <c:pt idx="67">
                  <c:v>4.4041452407836914</c:v>
                </c:pt>
                <c:pt idx="68">
                  <c:v>4.2586750984191895</c:v>
                </c:pt>
                <c:pt idx="69">
                  <c:v>6.4715580940246582</c:v>
                </c:pt>
                <c:pt idx="70">
                  <c:v>7.6716618537902832</c:v>
                </c:pt>
                <c:pt idx="71">
                  <c:v>8.1866559982299805</c:v>
                </c:pt>
                <c:pt idx="72">
                  <c:v>11.733999252319336</c:v>
                </c:pt>
                <c:pt idx="73">
                  <c:v>11.575695037841797</c:v>
                </c:pt>
                <c:pt idx="74">
                  <c:v>11.415525436401367</c:v>
                </c:pt>
                <c:pt idx="75">
                  <c:v>14.380430221557617</c:v>
                </c:pt>
                <c:pt idx="76">
                  <c:v>17.100814819335938</c:v>
                </c:pt>
                <c:pt idx="77">
                  <c:v>22.037586212158203</c:v>
                </c:pt>
                <c:pt idx="78">
                  <c:v>25.978485107421875</c:v>
                </c:pt>
                <c:pt idx="79">
                  <c:v>24.38238525390625</c:v>
                </c:pt>
                <c:pt idx="80">
                  <c:v>27.375270843505859</c:v>
                </c:pt>
                <c:pt idx="81">
                  <c:v>25.355098724365234</c:v>
                </c:pt>
                <c:pt idx="82">
                  <c:v>26.717391967773438</c:v>
                </c:pt>
                <c:pt idx="83">
                  <c:v>21.287128448486328</c:v>
                </c:pt>
                <c:pt idx="84">
                  <c:v>17.655632019042969</c:v>
                </c:pt>
                <c:pt idx="85">
                  <c:v>17.040054321289063</c:v>
                </c:pt>
                <c:pt idx="86">
                  <c:v>16.647636413574219</c:v>
                </c:pt>
                <c:pt idx="87">
                  <c:v>17.700258255004883</c:v>
                </c:pt>
                <c:pt idx="88">
                  <c:v>17.417142868041992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4FC-4F50-928F-1C932D012D77}"/>
            </c:ext>
          </c:extLst>
        </c:ser>
        <c:ser>
          <c:idx val="24"/>
          <c:order val="24"/>
          <c:tx>
            <c:strRef>
              <c:f>Sheet1!$Z$1</c:f>
              <c:strCache>
                <c:ptCount val="1"/>
                <c:pt idx="0">
                  <c:v>BTPOOL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Sheet1!$Z$4:$Z$94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0.44732722640037537</c:v>
                </c:pt>
                <c:pt idx="71">
                  <c:v>1.043798565864563</c:v>
                </c:pt>
                <c:pt idx="72">
                  <c:v>0.72628235816955566</c:v>
                </c:pt>
                <c:pt idx="73">
                  <c:v>1.5447992086410522</c:v>
                </c:pt>
                <c:pt idx="74">
                  <c:v>1.4736405611038208</c:v>
                </c:pt>
                <c:pt idx="75">
                  <c:v>1.0516690015792847</c:v>
                </c:pt>
                <c:pt idx="76">
                  <c:v>0.9544641375541687</c:v>
                </c:pt>
                <c:pt idx="77">
                  <c:v>0.87042534351348877</c:v>
                </c:pt>
                <c:pt idx="78">
                  <c:v>0.54932481050491333</c:v>
                </c:pt>
                <c:pt idx="79">
                  <c:v>0.64446830749511719</c:v>
                </c:pt>
                <c:pt idx="80">
                  <c:v>0.80260306596755981</c:v>
                </c:pt>
                <c:pt idx="81">
                  <c:v>1.0387958288192749</c:v>
                </c:pt>
                <c:pt idx="82">
                  <c:v>1.3913043737411499</c:v>
                </c:pt>
                <c:pt idx="83">
                  <c:v>1.485148549079895</c:v>
                </c:pt>
                <c:pt idx="84">
                  <c:v>0.49968770146369934</c:v>
                </c:pt>
                <c:pt idx="85">
                  <c:v>0.20366598665714264</c:v>
                </c:pt>
                <c:pt idx="86">
                  <c:v>0.13701757788658142</c:v>
                </c:pt>
                <c:pt idx="87">
                  <c:v>7.7519379556179047E-2</c:v>
                </c:pt>
                <c:pt idx="88">
                  <c:v>2.2857142612338066E-2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74FC-4F50-928F-1C932D012D77}"/>
            </c:ext>
          </c:extLst>
        </c:ser>
        <c:ser>
          <c:idx val="25"/>
          <c:order val="25"/>
          <c:tx>
            <c:strRef>
              <c:f>Sheet1!$AA$1</c:f>
              <c:strCache>
                <c:ptCount val="1"/>
                <c:pt idx="0">
                  <c:v>BWPool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Sheet1!$AA$4:$AA$94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0.59589493274688721</c:v>
                </c:pt>
                <c:pt idx="42">
                  <c:v>9.7179422378540039</c:v>
                </c:pt>
                <c:pt idx="43">
                  <c:v>12.195121765136719</c:v>
                </c:pt>
                <c:pt idx="44">
                  <c:v>11.753643989562988</c:v>
                </c:pt>
                <c:pt idx="45">
                  <c:v>10.839865684509277</c:v>
                </c:pt>
                <c:pt idx="46">
                  <c:v>8.5805568695068359</c:v>
                </c:pt>
                <c:pt idx="47">
                  <c:v>8.8370065689086914</c:v>
                </c:pt>
                <c:pt idx="48">
                  <c:v>7.8563656806945801</c:v>
                </c:pt>
                <c:pt idx="49">
                  <c:v>6.6010293960571289</c:v>
                </c:pt>
                <c:pt idx="50">
                  <c:v>5.9429826736450195</c:v>
                </c:pt>
                <c:pt idx="51">
                  <c:v>5.6786403656005859</c:v>
                </c:pt>
                <c:pt idx="52">
                  <c:v>6.0438475608825684</c:v>
                </c:pt>
                <c:pt idx="53">
                  <c:v>6.328333854675293</c:v>
                </c:pt>
                <c:pt idx="54">
                  <c:v>8.1282949447631836</c:v>
                </c:pt>
                <c:pt idx="55">
                  <c:v>5.9851465225219727</c:v>
                </c:pt>
                <c:pt idx="56">
                  <c:v>6.6382598876953125</c:v>
                </c:pt>
                <c:pt idx="57">
                  <c:v>9.8051948547363281</c:v>
                </c:pt>
                <c:pt idx="58">
                  <c:v>12.900336265563965</c:v>
                </c:pt>
                <c:pt idx="59">
                  <c:v>13.631156921386719</c:v>
                </c:pt>
                <c:pt idx="60">
                  <c:v>12.949021339416504</c:v>
                </c:pt>
                <c:pt idx="61">
                  <c:v>11.787992477416992</c:v>
                </c:pt>
                <c:pt idx="62">
                  <c:v>9.8591547012329102</c:v>
                </c:pt>
                <c:pt idx="63">
                  <c:v>9.7717704772949219</c:v>
                </c:pt>
                <c:pt idx="64">
                  <c:v>10.166240692138672</c:v>
                </c:pt>
                <c:pt idx="65">
                  <c:v>8.46905517578125</c:v>
                </c:pt>
                <c:pt idx="66">
                  <c:v>6.8625144958496094</c:v>
                </c:pt>
                <c:pt idx="67">
                  <c:v>6.1960277557373047</c:v>
                </c:pt>
                <c:pt idx="68">
                  <c:v>5.0698513984680176</c:v>
                </c:pt>
                <c:pt idx="69">
                  <c:v>4.7609233856201172</c:v>
                </c:pt>
                <c:pt idx="70">
                  <c:v>4.5180048942565918</c:v>
                </c:pt>
                <c:pt idx="71">
                  <c:v>4.9119935035705566</c:v>
                </c:pt>
                <c:pt idx="72">
                  <c:v>3.6314117908477783</c:v>
                </c:pt>
                <c:pt idx="73">
                  <c:v>2.5952625274658203</c:v>
                </c:pt>
                <c:pt idx="74">
                  <c:v>2.0547945499420166</c:v>
                </c:pt>
                <c:pt idx="75">
                  <c:v>1.8518518209457397</c:v>
                </c:pt>
                <c:pt idx="76">
                  <c:v>1.570888876914978</c:v>
                </c:pt>
                <c:pt idx="77">
                  <c:v>1.3056379556655884</c:v>
                </c:pt>
                <c:pt idx="78">
                  <c:v>0.89265280961990356</c:v>
                </c:pt>
                <c:pt idx="79">
                  <c:v>0.75187969207763672</c:v>
                </c:pt>
                <c:pt idx="80">
                  <c:v>1.3232103586196899</c:v>
                </c:pt>
                <c:pt idx="81">
                  <c:v>1.9503922462463379</c:v>
                </c:pt>
                <c:pt idx="82">
                  <c:v>1.9130434989929199</c:v>
                </c:pt>
                <c:pt idx="83">
                  <c:v>2.0878174304962158</c:v>
                </c:pt>
                <c:pt idx="84">
                  <c:v>1.5823444128036499</c:v>
                </c:pt>
                <c:pt idx="85">
                  <c:v>1.3577733039855957</c:v>
                </c:pt>
                <c:pt idx="86">
                  <c:v>0.9362868070602417</c:v>
                </c:pt>
                <c:pt idx="87">
                  <c:v>0.25839793682098389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4FC-4F50-928F-1C932D012D77}"/>
            </c:ext>
          </c:extLst>
        </c:ser>
        <c:ser>
          <c:idx val="26"/>
          <c:order val="26"/>
          <c:tx>
            <c:strRef>
              <c:f>Sheet1!$AB$1</c:f>
              <c:strCache>
                <c:ptCount val="1"/>
                <c:pt idx="0">
                  <c:v>BitClub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Sheet1!$AB$4:$AB$94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0.23507286608219147</c:v>
                </c:pt>
                <c:pt idx="45">
                  <c:v>0</c:v>
                </c:pt>
                <c:pt idx="46">
                  <c:v>0</c:v>
                </c:pt>
                <c:pt idx="47">
                  <c:v>0.19637791812419891</c:v>
                </c:pt>
                <c:pt idx="48">
                  <c:v>0.97932535409927368</c:v>
                </c:pt>
                <c:pt idx="49">
                  <c:v>0.64891475439071655</c:v>
                </c:pt>
                <c:pt idx="50">
                  <c:v>0.76754385232925415</c:v>
                </c:pt>
                <c:pt idx="51">
                  <c:v>0.88191008567810059</c:v>
                </c:pt>
                <c:pt idx="52">
                  <c:v>0.80979657173156738</c:v>
                </c:pt>
                <c:pt idx="53">
                  <c:v>1.5615369081497192</c:v>
                </c:pt>
                <c:pt idx="54">
                  <c:v>2.6142354011535645</c:v>
                </c:pt>
                <c:pt idx="55">
                  <c:v>3.0144166946411133</c:v>
                </c:pt>
                <c:pt idx="56">
                  <c:v>3.5658218860626221</c:v>
                </c:pt>
                <c:pt idx="57">
                  <c:v>2.3160173892974854</c:v>
                </c:pt>
                <c:pt idx="58">
                  <c:v>3.3146696090698242</c:v>
                </c:pt>
                <c:pt idx="59">
                  <c:v>2.9095075130462646</c:v>
                </c:pt>
                <c:pt idx="60">
                  <c:v>3.8933103084564209</c:v>
                </c:pt>
                <c:pt idx="61">
                  <c:v>3.2548933029174805</c:v>
                </c:pt>
                <c:pt idx="62">
                  <c:v>3.4771127700805664</c:v>
                </c:pt>
                <c:pt idx="63">
                  <c:v>3.4788389205932617</c:v>
                </c:pt>
                <c:pt idx="64">
                  <c:v>3.0690536499023438</c:v>
                </c:pt>
                <c:pt idx="65">
                  <c:v>3.5830619335174561</c:v>
                </c:pt>
                <c:pt idx="66">
                  <c:v>3.1022326946258545</c:v>
                </c:pt>
                <c:pt idx="67">
                  <c:v>3.0008635520935059</c:v>
                </c:pt>
                <c:pt idx="68">
                  <c:v>3.2447047233581543</c:v>
                </c:pt>
                <c:pt idx="69">
                  <c:v>3.5861499309539795</c:v>
                </c:pt>
                <c:pt idx="70">
                  <c:v>3.4891524314880371</c:v>
                </c:pt>
                <c:pt idx="71">
                  <c:v>3.3360621929168701</c:v>
                </c:pt>
                <c:pt idx="72">
                  <c:v>4.2669086456298828</c:v>
                </c:pt>
                <c:pt idx="73">
                  <c:v>4.0370750427246094</c:v>
                </c:pt>
                <c:pt idx="74">
                  <c:v>3.4039020538330078</c:v>
                </c:pt>
                <c:pt idx="75">
                  <c:v>2.8120713233947754</c:v>
                </c:pt>
                <c:pt idx="76">
                  <c:v>3.0025849342346191</c:v>
                </c:pt>
                <c:pt idx="77">
                  <c:v>2.393669605255127</c:v>
                </c:pt>
                <c:pt idx="78">
                  <c:v>1.8081940412521362</c:v>
                </c:pt>
                <c:pt idx="79">
                  <c:v>2.1482276916503906</c:v>
                </c:pt>
                <c:pt idx="80">
                  <c:v>1.6702820062637329</c:v>
                </c:pt>
                <c:pt idx="81">
                  <c:v>1.7595930099487305</c:v>
                </c:pt>
                <c:pt idx="82">
                  <c:v>1.2608696222305298</c:v>
                </c:pt>
                <c:pt idx="83">
                  <c:v>1.9586740732192993</c:v>
                </c:pt>
                <c:pt idx="84">
                  <c:v>2.7482824325561523</c:v>
                </c:pt>
                <c:pt idx="85">
                  <c:v>2.4213624000549316</c:v>
                </c:pt>
                <c:pt idx="86">
                  <c:v>2.0780999660491943</c:v>
                </c:pt>
                <c:pt idx="87">
                  <c:v>2.5322997570037842</c:v>
                </c:pt>
                <c:pt idx="88">
                  <c:v>2.7428572177886963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74FC-4F50-928F-1C932D012D77}"/>
            </c:ext>
          </c:extLst>
        </c:ser>
        <c:ser>
          <c:idx val="27"/>
          <c:order val="27"/>
          <c:tx>
            <c:strRef>
              <c:f>Sheet1!$AC$1</c:f>
              <c:strCache>
                <c:ptCount val="1"/>
                <c:pt idx="0">
                  <c:v>BitFury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Sheet1!$AC$4:$AC$94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2.55859375</c:v>
                </c:pt>
                <c:pt idx="35">
                  <c:v>7.2696533203125</c:v>
                </c:pt>
                <c:pt idx="36">
                  <c:v>7.9578700065612793</c:v>
                </c:pt>
                <c:pt idx="37">
                  <c:v>5.9096665382385254</c:v>
                </c:pt>
                <c:pt idx="38">
                  <c:v>5.1177730560302734</c:v>
                </c:pt>
                <c:pt idx="39">
                  <c:v>5.7866182327270508</c:v>
                </c:pt>
                <c:pt idx="40">
                  <c:v>4.4241886138916016</c:v>
                </c:pt>
                <c:pt idx="41">
                  <c:v>3.5974397659301758</c:v>
                </c:pt>
                <c:pt idx="42">
                  <c:v>2.0620999336242676</c:v>
                </c:pt>
                <c:pt idx="43">
                  <c:v>2.3511316776275635</c:v>
                </c:pt>
                <c:pt idx="44">
                  <c:v>4.2783265113830566</c:v>
                </c:pt>
                <c:pt idx="45">
                  <c:v>5.5319147109985352</c:v>
                </c:pt>
                <c:pt idx="46">
                  <c:v>12.026472091674805</c:v>
                </c:pt>
                <c:pt idx="47">
                  <c:v>14.510146141052246</c:v>
                </c:pt>
                <c:pt idx="48">
                  <c:v>15.843307495117188</c:v>
                </c:pt>
                <c:pt idx="49">
                  <c:v>14.88028621673584</c:v>
                </c:pt>
                <c:pt idx="50">
                  <c:v>15.241228103637695</c:v>
                </c:pt>
                <c:pt idx="51">
                  <c:v>14.712841033935547</c:v>
                </c:pt>
                <c:pt idx="52">
                  <c:v>14.003555297851563</c:v>
                </c:pt>
                <c:pt idx="53">
                  <c:v>14.834600448608398</c:v>
                </c:pt>
                <c:pt idx="54">
                  <c:v>12.697715759277344</c:v>
                </c:pt>
                <c:pt idx="55">
                  <c:v>11.140235900878906</c:v>
                </c:pt>
                <c:pt idx="56">
                  <c:v>9.1948871612548828</c:v>
                </c:pt>
                <c:pt idx="57">
                  <c:v>9.2207794189453125</c:v>
                </c:pt>
                <c:pt idx="58">
                  <c:v>8.9585666656494141</c:v>
                </c:pt>
                <c:pt idx="59">
                  <c:v>9.0263462066650391</c:v>
                </c:pt>
                <c:pt idx="60">
                  <c:v>8.3673906326293945</c:v>
                </c:pt>
                <c:pt idx="61">
                  <c:v>8.4231357574462891</c:v>
                </c:pt>
                <c:pt idx="62">
                  <c:v>8.010563850402832</c:v>
                </c:pt>
                <c:pt idx="63">
                  <c:v>7.7110567092895508</c:v>
                </c:pt>
                <c:pt idx="64">
                  <c:v>7.9710144996643066</c:v>
                </c:pt>
                <c:pt idx="65">
                  <c:v>8.9983711242675781</c:v>
                </c:pt>
                <c:pt idx="66">
                  <c:v>11.257344245910645</c:v>
                </c:pt>
                <c:pt idx="67">
                  <c:v>10.772884368896484</c:v>
                </c:pt>
                <c:pt idx="68">
                  <c:v>10.117170333862305</c:v>
                </c:pt>
                <c:pt idx="69">
                  <c:v>8.4089031219482422</c:v>
                </c:pt>
                <c:pt idx="70">
                  <c:v>5.2560949325561523</c:v>
                </c:pt>
                <c:pt idx="71">
                  <c:v>3.3974621295928955</c:v>
                </c:pt>
                <c:pt idx="72">
                  <c:v>5.1293692588806152</c:v>
                </c:pt>
                <c:pt idx="73">
                  <c:v>4.3460350036621094</c:v>
                </c:pt>
                <c:pt idx="74">
                  <c:v>3.9643006324768066</c:v>
                </c:pt>
                <c:pt idx="75">
                  <c:v>3.4293553829193115</c:v>
                </c:pt>
                <c:pt idx="76">
                  <c:v>2.744084358215332</c:v>
                </c:pt>
                <c:pt idx="77">
                  <c:v>2.0178041458129883</c:v>
                </c:pt>
                <c:pt idx="78">
                  <c:v>1.6937514543533325</c:v>
                </c:pt>
                <c:pt idx="79">
                  <c:v>1.9548872709274292</c:v>
                </c:pt>
                <c:pt idx="80">
                  <c:v>2.3210411071777344</c:v>
                </c:pt>
                <c:pt idx="81">
                  <c:v>2.183591365814209</c:v>
                </c:pt>
                <c:pt idx="82">
                  <c:v>1.7391303777694702</c:v>
                </c:pt>
                <c:pt idx="83">
                  <c:v>1.8510546684265137</c:v>
                </c:pt>
                <c:pt idx="84">
                  <c:v>1.6031646728515625</c:v>
                </c:pt>
                <c:pt idx="85">
                  <c:v>1.4709210395812988</c:v>
                </c:pt>
                <c:pt idx="86">
                  <c:v>1.6898835897445679</c:v>
                </c:pt>
                <c:pt idx="87">
                  <c:v>2.4547803401947021</c:v>
                </c:pt>
                <c:pt idx="88">
                  <c:v>2.7200000286102295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4FC-4F50-928F-1C932D012D77}"/>
            </c:ext>
          </c:extLst>
        </c:ser>
        <c:ser>
          <c:idx val="28"/>
          <c:order val="28"/>
          <c:tx>
            <c:strRef>
              <c:f>Sheet1!$AD$1</c:f>
              <c:strCache>
                <c:ptCount val="1"/>
                <c:pt idx="0">
                  <c:v>BitMinter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Sheet1!$AD$4:$AD$94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0.60430264472961426</c:v>
                </c:pt>
                <c:pt idx="4">
                  <c:v>0.65430754423141479</c:v>
                </c:pt>
                <c:pt idx="5">
                  <c:v>1.0118043422698975</c:v>
                </c:pt>
                <c:pt idx="6">
                  <c:v>0.91848450899124146</c:v>
                </c:pt>
                <c:pt idx="7">
                  <c:v>0.81387877464294434</c:v>
                </c:pt>
                <c:pt idx="8">
                  <c:v>1.1163895130157471</c:v>
                </c:pt>
                <c:pt idx="9">
                  <c:v>1.5632079839706421</c:v>
                </c:pt>
                <c:pt idx="10">
                  <c:v>1.8963615894317627</c:v>
                </c:pt>
                <c:pt idx="11">
                  <c:v>2.7446050643920898</c:v>
                </c:pt>
                <c:pt idx="12">
                  <c:v>4.2426724433898926</c:v>
                </c:pt>
                <c:pt idx="13">
                  <c:v>6.4962725639343262</c:v>
                </c:pt>
                <c:pt idx="14">
                  <c:v>8.1597223281860352</c:v>
                </c:pt>
                <c:pt idx="15">
                  <c:v>8.169713020324707</c:v>
                </c:pt>
                <c:pt idx="16">
                  <c:v>6.1476383209228516</c:v>
                </c:pt>
                <c:pt idx="17">
                  <c:v>6.2781276702880859</c:v>
                </c:pt>
                <c:pt idx="18">
                  <c:v>5.2382998466491699</c:v>
                </c:pt>
                <c:pt idx="19">
                  <c:v>3.7057833671569824</c:v>
                </c:pt>
                <c:pt idx="20">
                  <c:v>7.0867729187011719</c:v>
                </c:pt>
                <c:pt idx="21">
                  <c:v>10.166767120361328</c:v>
                </c:pt>
                <c:pt idx="22">
                  <c:v>4.3586788177490234</c:v>
                </c:pt>
                <c:pt idx="23">
                  <c:v>3.2246038913726807</c:v>
                </c:pt>
                <c:pt idx="24">
                  <c:v>3.5463423728942871</c:v>
                </c:pt>
                <c:pt idx="25">
                  <c:v>2.5057756900787354</c:v>
                </c:pt>
                <c:pt idx="26">
                  <c:v>5.4847555160522461</c:v>
                </c:pt>
                <c:pt idx="27">
                  <c:v>5.7588596343994141</c:v>
                </c:pt>
                <c:pt idx="28">
                  <c:v>5.0213675498962402</c:v>
                </c:pt>
                <c:pt idx="29">
                  <c:v>2.320906400680542</c:v>
                </c:pt>
                <c:pt idx="30">
                  <c:v>1.6319869756698608</c:v>
                </c:pt>
                <c:pt idx="31">
                  <c:v>1.1343634128570557</c:v>
                </c:pt>
                <c:pt idx="32">
                  <c:v>1.3121272325515747</c:v>
                </c:pt>
                <c:pt idx="33">
                  <c:v>1.4090096950531006</c:v>
                </c:pt>
                <c:pt idx="34">
                  <c:v>1.34765625</c:v>
                </c:pt>
                <c:pt idx="35">
                  <c:v>1.120033860206604</c:v>
                </c:pt>
                <c:pt idx="36">
                  <c:v>0.54612833261489868</c:v>
                </c:pt>
                <c:pt idx="37">
                  <c:v>0.52764880657196045</c:v>
                </c:pt>
                <c:pt idx="38">
                  <c:v>0.74946469068527222</c:v>
                </c:pt>
                <c:pt idx="39">
                  <c:v>0.61030739545822144</c:v>
                </c:pt>
                <c:pt idx="40">
                  <c:v>0.44464206695556641</c:v>
                </c:pt>
                <c:pt idx="41">
                  <c:v>0.61796510219573975</c:v>
                </c:pt>
                <c:pt idx="42">
                  <c:v>0.52145057916641235</c:v>
                </c:pt>
                <c:pt idx="43">
                  <c:v>0.87892770767211914</c:v>
                </c:pt>
                <c:pt idx="44">
                  <c:v>0.72872591018676758</c:v>
                </c:pt>
                <c:pt idx="45">
                  <c:v>0.8062710165977478</c:v>
                </c:pt>
                <c:pt idx="46">
                  <c:v>0.63897764682769775</c:v>
                </c:pt>
                <c:pt idx="47">
                  <c:v>0.96006983518600464</c:v>
                </c:pt>
                <c:pt idx="48">
                  <c:v>0.78346025943756104</c:v>
                </c:pt>
                <c:pt idx="49">
                  <c:v>0.80554932355880737</c:v>
                </c:pt>
                <c:pt idx="50">
                  <c:v>0.72368419170379639</c:v>
                </c:pt>
                <c:pt idx="51">
                  <c:v>0.64530009031295776</c:v>
                </c:pt>
                <c:pt idx="52">
                  <c:v>0.4147738516330719</c:v>
                </c:pt>
                <c:pt idx="53">
                  <c:v>0.47257035970687866</c:v>
                </c:pt>
                <c:pt idx="54">
                  <c:v>0.461335688829422</c:v>
                </c:pt>
                <c:pt idx="55">
                  <c:v>0.21843600273132324</c:v>
                </c:pt>
                <c:pt idx="56">
                  <c:v>0.20183897018432617</c:v>
                </c:pt>
                <c:pt idx="57">
                  <c:v>0.28138527274131775</c:v>
                </c:pt>
                <c:pt idx="58">
                  <c:v>0.22396416962146759</c:v>
                </c:pt>
                <c:pt idx="59">
                  <c:v>0.13745704293251038</c:v>
                </c:pt>
                <c:pt idx="60">
                  <c:v>0.15057002007961273</c:v>
                </c:pt>
                <c:pt idx="61">
                  <c:v>0.15394765138626099</c:v>
                </c:pt>
                <c:pt idx="62">
                  <c:v>2.2007042542099953E-2</c:v>
                </c:pt>
                <c:pt idx="63">
                  <c:v>2.2158209234476089E-2</c:v>
                </c:pt>
                <c:pt idx="64">
                  <c:v>4.2625747621059418E-2</c:v>
                </c:pt>
                <c:pt idx="65">
                  <c:v>4.0716610848903656E-2</c:v>
                </c:pt>
                <c:pt idx="66">
                  <c:v>4.7003526240587234E-2</c:v>
                </c:pt>
                <c:pt idx="67">
                  <c:v>6.4766839146614075E-2</c:v>
                </c:pt>
                <c:pt idx="68">
                  <c:v>2.2532671689987183E-2</c:v>
                </c:pt>
                <c:pt idx="69">
                  <c:v>8.2440227270126343E-2</c:v>
                </c:pt>
                <c:pt idx="70">
                  <c:v>4.4732723385095596E-2</c:v>
                </c:pt>
                <c:pt idx="71">
                  <c:v>0</c:v>
                </c:pt>
                <c:pt idx="72">
                  <c:v>2.2696323692798615E-2</c:v>
                </c:pt>
                <c:pt idx="73">
                  <c:v>2.0597321912646294E-2</c:v>
                </c:pt>
                <c:pt idx="74">
                  <c:v>2.0755499601364136E-2</c:v>
                </c:pt>
                <c:pt idx="75">
                  <c:v>6.8587101995944977E-2</c:v>
                </c:pt>
                <c:pt idx="76">
                  <c:v>1.9884668290615082E-2</c:v>
                </c:pt>
                <c:pt idx="77">
                  <c:v>0</c:v>
                </c:pt>
                <c:pt idx="78">
                  <c:v>0</c:v>
                </c:pt>
                <c:pt idx="79">
                  <c:v>2.1482277661561966E-2</c:v>
                </c:pt>
                <c:pt idx="80">
                  <c:v>2.1691974252462387E-2</c:v>
                </c:pt>
                <c:pt idx="81">
                  <c:v>2.1199915558099747E-2</c:v>
                </c:pt>
                <c:pt idx="82">
                  <c:v>0</c:v>
                </c:pt>
                <c:pt idx="83">
                  <c:v>2.1523891016840935E-2</c:v>
                </c:pt>
                <c:pt idx="84">
                  <c:v>0</c:v>
                </c:pt>
                <c:pt idx="85">
                  <c:v>2.2629553452134132E-2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74FC-4F50-928F-1C932D012D77}"/>
            </c:ext>
          </c:extLst>
        </c:ser>
        <c:ser>
          <c:idx val="29"/>
          <c:order val="29"/>
          <c:tx>
            <c:strRef>
              <c:f>Sheet1!$AE$1</c:f>
              <c:strCache>
                <c:ptCount val="1"/>
                <c:pt idx="0">
                  <c:v>BitcoinAffiliateNetwork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Sheet1!$AE$4:$AE$94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6.339813768863678E-2</c:v>
                </c:pt>
                <c:pt idx="36">
                  <c:v>0.52662378549575806</c:v>
                </c:pt>
                <c:pt idx="37">
                  <c:v>0.82313209772109985</c:v>
                </c:pt>
                <c:pt idx="38">
                  <c:v>0.81370449066162109</c:v>
                </c:pt>
                <c:pt idx="39">
                  <c:v>0.63291138410568237</c:v>
                </c:pt>
                <c:pt idx="40">
                  <c:v>0.88928413391113281</c:v>
                </c:pt>
                <c:pt idx="41">
                  <c:v>0.79452657699584961</c:v>
                </c:pt>
                <c:pt idx="42">
                  <c:v>0.87698507308959961</c:v>
                </c:pt>
                <c:pt idx="43">
                  <c:v>1.2304987907409668</c:v>
                </c:pt>
                <c:pt idx="44">
                  <c:v>0.72872591018676758</c:v>
                </c:pt>
                <c:pt idx="45">
                  <c:v>0.94064950942993164</c:v>
                </c:pt>
                <c:pt idx="46">
                  <c:v>0.59333640336990356</c:v>
                </c:pt>
                <c:pt idx="47">
                  <c:v>0.17455814778804779</c:v>
                </c:pt>
                <c:pt idx="48">
                  <c:v>0.10881392657756805</c:v>
                </c:pt>
                <c:pt idx="49">
                  <c:v>8.9505478739738464E-2</c:v>
                </c:pt>
                <c:pt idx="50">
                  <c:v>0</c:v>
                </c:pt>
                <c:pt idx="51">
                  <c:v>0.36567002534866333</c:v>
                </c:pt>
                <c:pt idx="52">
                  <c:v>1.9751135259866714E-2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74FC-4F50-928F-1C932D012D77}"/>
            </c:ext>
          </c:extLst>
        </c:ser>
        <c:ser>
          <c:idx val="30"/>
          <c:order val="30"/>
          <c:tx>
            <c:strRef>
              <c:f>Sheet1!$AF$1</c:f>
              <c:strCache>
                <c:ptCount val="1"/>
                <c:pt idx="0">
                  <c:v>BitcoinIndia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Sheet1!$AF$4:$AF$94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0.19942387938499451</c:v>
                </c:pt>
                <c:pt idx="64">
                  <c:v>0.19181585311889648</c:v>
                </c:pt>
                <c:pt idx="65">
                  <c:v>0.18322475254535675</c:v>
                </c:pt>
                <c:pt idx="66">
                  <c:v>0.16451233625411987</c:v>
                </c:pt>
                <c:pt idx="67">
                  <c:v>0.2590673565864563</c:v>
                </c:pt>
                <c:pt idx="68">
                  <c:v>0.20279404520988464</c:v>
                </c:pt>
                <c:pt idx="69">
                  <c:v>0.1442704051733017</c:v>
                </c:pt>
                <c:pt idx="70">
                  <c:v>0.11183180660009384</c:v>
                </c:pt>
                <c:pt idx="71">
                  <c:v>0.2046663910150528</c:v>
                </c:pt>
                <c:pt idx="72">
                  <c:v>4.5392647385597229E-2</c:v>
                </c:pt>
                <c:pt idx="73">
                  <c:v>2.0597321912646294E-2</c:v>
                </c:pt>
                <c:pt idx="74">
                  <c:v>0.14528849720954895</c:v>
                </c:pt>
                <c:pt idx="75">
                  <c:v>0.16003657877445221</c:v>
                </c:pt>
                <c:pt idx="76">
                  <c:v>0.15907734632492065</c:v>
                </c:pt>
                <c:pt idx="77">
                  <c:v>0.11869436502456665</c:v>
                </c:pt>
                <c:pt idx="78">
                  <c:v>2.2888533771038055E-2</c:v>
                </c:pt>
                <c:pt idx="79">
                  <c:v>6.4446829259395599E-2</c:v>
                </c:pt>
                <c:pt idx="80">
                  <c:v>0</c:v>
                </c:pt>
                <c:pt idx="81">
                  <c:v>4.2399831116199493E-2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74FC-4F50-928F-1C932D012D77}"/>
            </c:ext>
          </c:extLst>
        </c:ser>
        <c:ser>
          <c:idx val="31"/>
          <c:order val="31"/>
          <c:tx>
            <c:strRef>
              <c:f>Sheet1!$AG$1</c:f>
              <c:strCache>
                <c:ptCount val="1"/>
                <c:pt idx="0">
                  <c:v>BitcoinRussia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Sheet1!$AG$4:$AG$94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2.3501763120293617E-2</c:v>
                </c:pt>
                <c:pt idx="67">
                  <c:v>6.4766839146614075E-2</c:v>
                </c:pt>
                <c:pt idx="68">
                  <c:v>2.2532671689987183E-2</c:v>
                </c:pt>
                <c:pt idx="69">
                  <c:v>4.1220113635063171E-2</c:v>
                </c:pt>
                <c:pt idx="70">
                  <c:v>6.7099079489707947E-2</c:v>
                </c:pt>
                <c:pt idx="71">
                  <c:v>0.1023331955075264</c:v>
                </c:pt>
                <c:pt idx="72">
                  <c:v>2.2696323692798615E-2</c:v>
                </c:pt>
                <c:pt idx="73">
                  <c:v>6.179196760058403E-2</c:v>
                </c:pt>
                <c:pt idx="74">
                  <c:v>0.14528849720954895</c:v>
                </c:pt>
                <c:pt idx="75">
                  <c:v>0.11431184411048889</c:v>
                </c:pt>
                <c:pt idx="76">
                  <c:v>0.25850069522857666</c:v>
                </c:pt>
                <c:pt idx="77">
                  <c:v>7.9129576683044434E-2</c:v>
                </c:pt>
                <c:pt idx="78">
                  <c:v>0.11444266140460968</c:v>
                </c:pt>
                <c:pt idx="79">
                  <c:v>4.2964555323123932E-2</c:v>
                </c:pt>
                <c:pt idx="80">
                  <c:v>0.13015183806419373</c:v>
                </c:pt>
                <c:pt idx="81">
                  <c:v>0.19079923629760742</c:v>
                </c:pt>
                <c:pt idx="82">
                  <c:v>2.1739130839705467E-2</c:v>
                </c:pt>
                <c:pt idx="83">
                  <c:v>0.2798105776309967</c:v>
                </c:pt>
                <c:pt idx="84">
                  <c:v>0.14574223756790161</c:v>
                </c:pt>
                <c:pt idx="85">
                  <c:v>0.11314777284860611</c:v>
                </c:pt>
                <c:pt idx="86">
                  <c:v>0.11418131738901138</c:v>
                </c:pt>
                <c:pt idx="87">
                  <c:v>0.12919896841049194</c:v>
                </c:pt>
                <c:pt idx="88">
                  <c:v>0.1371428519487381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74FC-4F50-928F-1C932D012D77}"/>
            </c:ext>
          </c:extLst>
        </c:ser>
        <c:ser>
          <c:idx val="32"/>
          <c:order val="32"/>
          <c:tx>
            <c:strRef>
              <c:f>Sheet1!$AH$1</c:f>
              <c:strCache>
                <c:ptCount val="1"/>
                <c:pt idx="0">
                  <c:v>BitcoinUkraine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Sheet1!$AH$4:$AH$94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4.1220113635063171E-2</c:v>
                </c:pt>
                <c:pt idx="70">
                  <c:v>4.4732723385095596E-2</c:v>
                </c:pt>
                <c:pt idx="71">
                  <c:v>4.0933277457952499E-2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1.9884668290615082E-2</c:v>
                </c:pt>
                <c:pt idx="77">
                  <c:v>0</c:v>
                </c:pt>
                <c:pt idx="78">
                  <c:v>2.2888533771038055E-2</c:v>
                </c:pt>
                <c:pt idx="79">
                  <c:v>4.2964555323123932E-2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74FC-4F50-928F-1C932D012D77}"/>
            </c:ext>
          </c:extLst>
        </c:ser>
        <c:ser>
          <c:idx val="33"/>
          <c:order val="33"/>
          <c:tx>
            <c:strRef>
              <c:f>Sheet1!$AI$1</c:f>
              <c:strCache>
                <c:ptCount val="1"/>
                <c:pt idx="0">
                  <c:v>Bitcoin.com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Sheet1!$AI$4:$AI$94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0.15394765138626099</c:v>
                </c:pt>
                <c:pt idx="62">
                  <c:v>1.5845069885253906</c:v>
                </c:pt>
                <c:pt idx="63">
                  <c:v>1.9720807075500488</c:v>
                </c:pt>
                <c:pt idx="64">
                  <c:v>2.237851619720459</c:v>
                </c:pt>
                <c:pt idx="65">
                  <c:v>1.4454396963119507</c:v>
                </c:pt>
                <c:pt idx="66">
                  <c:v>1.9506462812423706</c:v>
                </c:pt>
                <c:pt idx="67">
                  <c:v>2.5474956035614014</c:v>
                </c:pt>
                <c:pt idx="68">
                  <c:v>2.5011265277862549</c:v>
                </c:pt>
                <c:pt idx="69">
                  <c:v>2.7617478370666504</c:v>
                </c:pt>
                <c:pt idx="70">
                  <c:v>1.6998434066772461</c:v>
                </c:pt>
                <c:pt idx="71">
                  <c:v>2.61972975730896</c:v>
                </c:pt>
                <c:pt idx="72">
                  <c:v>1.4525647163391113</c:v>
                </c:pt>
                <c:pt idx="73">
                  <c:v>1.7919670343399048</c:v>
                </c:pt>
                <c:pt idx="74">
                  <c:v>1.4321295022964478</c:v>
                </c:pt>
                <c:pt idx="75">
                  <c:v>0.68587106466293335</c:v>
                </c:pt>
                <c:pt idx="76">
                  <c:v>0.47723206877708435</c:v>
                </c:pt>
                <c:pt idx="77">
                  <c:v>0.79129576683044434</c:v>
                </c:pt>
                <c:pt idx="78">
                  <c:v>1.1902036666870117</c:v>
                </c:pt>
                <c:pt idx="79">
                  <c:v>0.96670246124267578</c:v>
                </c:pt>
                <c:pt idx="80">
                  <c:v>1.1062906980514526</c:v>
                </c:pt>
                <c:pt idx="81">
                  <c:v>0.99639600515365601</c:v>
                </c:pt>
                <c:pt idx="82">
                  <c:v>0.71739131212234497</c:v>
                </c:pt>
                <c:pt idx="83">
                  <c:v>0.86095565557479858</c:v>
                </c:pt>
                <c:pt idx="84">
                  <c:v>0.85363316535949707</c:v>
                </c:pt>
                <c:pt idx="85">
                  <c:v>1.0635890960693359</c:v>
                </c:pt>
                <c:pt idx="86">
                  <c:v>0.70792418718338013</c:v>
                </c:pt>
                <c:pt idx="87">
                  <c:v>1.524547815322876</c:v>
                </c:pt>
                <c:pt idx="88">
                  <c:v>1.2571429014205933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4FC-4F50-928F-1C932D012D77}"/>
            </c:ext>
          </c:extLst>
        </c:ser>
        <c:ser>
          <c:idx val="34"/>
          <c:order val="34"/>
          <c:tx>
            <c:strRef>
              <c:f>Sheet1!$AJ$1</c:f>
              <c:strCache>
                <c:ptCount val="1"/>
                <c:pt idx="0">
                  <c:v>Bitfarms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Sheet1!$AJ$4:$AJ$94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0.24892508983612061</c:v>
                </c:pt>
                <c:pt idx="86">
                  <c:v>0.34254395961761475</c:v>
                </c:pt>
                <c:pt idx="87">
                  <c:v>0.46511629223823547</c:v>
                </c:pt>
                <c:pt idx="88">
                  <c:v>6.8571425974369049E-2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74FC-4F50-928F-1C932D012D77}"/>
            </c:ext>
          </c:extLst>
        </c:ser>
        <c:ser>
          <c:idx val="35"/>
          <c:order val="35"/>
          <c:tx>
            <c:strRef>
              <c:f>Sheet1!$AK$1</c:f>
              <c:strCache>
                <c:ptCount val="1"/>
                <c:pt idx="0">
                  <c:v>Bitparking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Sheet1!$AK$4:$AK$94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0.67377877235412598</c:v>
                </c:pt>
                <c:pt idx="20">
                  <c:v>2.8588685989379883</c:v>
                </c:pt>
                <c:pt idx="21">
                  <c:v>1.6475788354873657</c:v>
                </c:pt>
                <c:pt idx="22">
                  <c:v>1.6705069541931152</c:v>
                </c:pt>
                <c:pt idx="23">
                  <c:v>1.0810810327529907</c:v>
                </c:pt>
                <c:pt idx="24">
                  <c:v>1.0107932090759277</c:v>
                </c:pt>
                <c:pt idx="25">
                  <c:v>0.92411589622497559</c:v>
                </c:pt>
                <c:pt idx="26">
                  <c:v>0.38715922832489014</c:v>
                </c:pt>
                <c:pt idx="27">
                  <c:v>0.28890600800514221</c:v>
                </c:pt>
                <c:pt idx="28">
                  <c:v>0.14245013892650604</c:v>
                </c:pt>
                <c:pt idx="29">
                  <c:v>0.21929824352264404</c:v>
                </c:pt>
                <c:pt idx="30">
                  <c:v>6.1199508607387543E-2</c:v>
                </c:pt>
                <c:pt idx="31">
                  <c:v>9.7789950668811798E-2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74FC-4F50-928F-1C932D012D77}"/>
            </c:ext>
          </c:extLst>
        </c:ser>
        <c:ser>
          <c:idx val="36"/>
          <c:order val="36"/>
          <c:tx>
            <c:strRef>
              <c:f>Sheet1!$AL$1</c:f>
              <c:strCache>
                <c:ptCount val="1"/>
                <c:pt idx="0">
                  <c:v>Bitsolo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Sheet1!$AL$4:$AL$94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3.90625E-2</c:v>
                </c:pt>
                <c:pt idx="35">
                  <c:v>0</c:v>
                </c:pt>
                <c:pt idx="36">
                  <c:v>9.7522914409637451E-2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2.2070182487368584E-2</c:v>
                </c:pt>
                <c:pt idx="42">
                  <c:v>7.1106895804405212E-2</c:v>
                </c:pt>
                <c:pt idx="43">
                  <c:v>8.7892770767211914E-2</c:v>
                </c:pt>
                <c:pt idx="44">
                  <c:v>2.3507287725806236E-2</c:v>
                </c:pt>
                <c:pt idx="45">
                  <c:v>8.9585669338703156E-2</c:v>
                </c:pt>
                <c:pt idx="46">
                  <c:v>4.5641258358955383E-2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74FC-4F50-928F-1C932D012D77}"/>
            </c:ext>
          </c:extLst>
        </c:ser>
        <c:ser>
          <c:idx val="37"/>
          <c:order val="37"/>
          <c:tx>
            <c:strRef>
              <c:f>Sheet1!$AM$1</c:f>
              <c:strCache>
                <c:ptCount val="1"/>
                <c:pt idx="0">
                  <c:v>Bixin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Sheet1!$AM$4:$AM$94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2.0828666687011719</c:v>
                </c:pt>
                <c:pt idx="59">
                  <c:v>4.8797249794006348</c:v>
                </c:pt>
                <c:pt idx="60">
                  <c:v>4.409550666809082</c:v>
                </c:pt>
                <c:pt idx="61">
                  <c:v>4.2885417938232422</c:v>
                </c:pt>
                <c:pt idx="62">
                  <c:v>4.9515843391418457</c:v>
                </c:pt>
                <c:pt idx="63">
                  <c:v>5.8719253540039063</c:v>
                </c:pt>
                <c:pt idx="64">
                  <c:v>5.2429666519165039</c:v>
                </c:pt>
                <c:pt idx="65">
                  <c:v>5.2524428367614746</c:v>
                </c:pt>
                <c:pt idx="66">
                  <c:v>5.3113985061645508</c:v>
                </c:pt>
                <c:pt idx="67">
                  <c:v>4.4473228454589844</c:v>
                </c:pt>
                <c:pt idx="68">
                  <c:v>6.624605655670166</c:v>
                </c:pt>
                <c:pt idx="69">
                  <c:v>7.5638914108276367</c:v>
                </c:pt>
                <c:pt idx="70">
                  <c:v>8.4321184158325195</c:v>
                </c:pt>
                <c:pt idx="71">
                  <c:v>7.2451901435852051</c:v>
                </c:pt>
                <c:pt idx="72">
                  <c:v>6.5592374801635742</c:v>
                </c:pt>
                <c:pt idx="73">
                  <c:v>4.8403706550598145</c:v>
                </c:pt>
                <c:pt idx="74">
                  <c:v>4.1926112174987793</c:v>
                </c:pt>
                <c:pt idx="75">
                  <c:v>2.4919981956481934</c:v>
                </c:pt>
                <c:pt idx="76">
                  <c:v>1.948697566986084</c:v>
                </c:pt>
                <c:pt idx="77">
                  <c:v>1.9188921451568604</c:v>
                </c:pt>
                <c:pt idx="78">
                  <c:v>1.8310825824737549</c:v>
                </c:pt>
                <c:pt idx="79">
                  <c:v>1.6541353464126587</c:v>
                </c:pt>
                <c:pt idx="80">
                  <c:v>1.4316703081130981</c:v>
                </c:pt>
                <c:pt idx="81">
                  <c:v>1.992792010307312</c:v>
                </c:pt>
                <c:pt idx="82">
                  <c:v>2.3478260040283203</c:v>
                </c:pt>
                <c:pt idx="83">
                  <c:v>1.9586740732192993</c:v>
                </c:pt>
                <c:pt idx="84">
                  <c:v>2.2902352809906006</c:v>
                </c:pt>
                <c:pt idx="85">
                  <c:v>2.0366599559783936</c:v>
                </c:pt>
                <c:pt idx="86">
                  <c:v>1.3473396301269531</c:v>
                </c:pt>
                <c:pt idx="87">
                  <c:v>1.0335917472839355</c:v>
                </c:pt>
                <c:pt idx="88">
                  <c:v>0.52571427822113037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4FC-4F50-928F-1C932D012D77}"/>
            </c:ext>
          </c:extLst>
        </c:ser>
        <c:ser>
          <c:idx val="38"/>
          <c:order val="38"/>
          <c:tx>
            <c:strRef>
              <c:f>Sheet1!$AN$1</c:f>
              <c:strCache>
                <c:ptCount val="1"/>
                <c:pt idx="0">
                  <c:v>BravoMining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Sheet1!$AN$4:$AN$94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1.9751135259866714E-2</c:v>
                </c:pt>
                <c:pt idx="53">
                  <c:v>2.0546538755297661E-2</c:v>
                </c:pt>
                <c:pt idx="54">
                  <c:v>2.1968364715576172E-2</c:v>
                </c:pt>
                <c:pt idx="55">
                  <c:v>0</c:v>
                </c:pt>
                <c:pt idx="56">
                  <c:v>0.11213276535272598</c:v>
                </c:pt>
                <c:pt idx="57">
                  <c:v>4.3290045112371445E-2</c:v>
                </c:pt>
                <c:pt idx="58">
                  <c:v>0</c:v>
                </c:pt>
                <c:pt idx="59">
                  <c:v>0</c:v>
                </c:pt>
                <c:pt idx="60">
                  <c:v>2.151000127196312E-2</c:v>
                </c:pt>
                <c:pt idx="61">
                  <c:v>2.1992523223161697E-2</c:v>
                </c:pt>
                <c:pt idx="62">
                  <c:v>2.2007042542099953E-2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74FC-4F50-928F-1C932D012D77}"/>
            </c:ext>
          </c:extLst>
        </c:ser>
        <c:ser>
          <c:idx val="39"/>
          <c:order val="39"/>
          <c:tx>
            <c:strRef>
              <c:f>Sheet1!$AO$1</c:f>
              <c:strCache>
                <c:ptCount val="1"/>
                <c:pt idx="0">
                  <c:v>BytePool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Sheet1!$AO$4:$AO$94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74FC-4F50-928F-1C932D012D77}"/>
            </c:ext>
          </c:extLst>
        </c:ser>
        <c:ser>
          <c:idx val="40"/>
          <c:order val="40"/>
          <c:tx>
            <c:strRef>
              <c:f>Sheet1!$AP$1</c:f>
              <c:strCache>
                <c:ptCount val="1"/>
                <c:pt idx="0">
                  <c:v>CANOE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Sheet1!$AP$4:$AP$94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0.37602820992469788</c:v>
                </c:pt>
                <c:pt idx="67">
                  <c:v>0.9499136209487915</c:v>
                </c:pt>
                <c:pt idx="68">
                  <c:v>1.3068950176239014</c:v>
                </c:pt>
                <c:pt idx="69">
                  <c:v>1.4014838933944702</c:v>
                </c:pt>
                <c:pt idx="70">
                  <c:v>1.6551107168197632</c:v>
                </c:pt>
                <c:pt idx="71">
                  <c:v>0.49119934439659119</c:v>
                </c:pt>
                <c:pt idx="72">
                  <c:v>0.79437130689620972</c:v>
                </c:pt>
                <c:pt idx="73">
                  <c:v>4.1194643825292587E-2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74FC-4F50-928F-1C932D012D77}"/>
            </c:ext>
          </c:extLst>
        </c:ser>
        <c:ser>
          <c:idx val="41"/>
          <c:order val="41"/>
          <c:tx>
            <c:strRef>
              <c:f>Sheet1!$AQ$1</c:f>
              <c:strCache>
                <c:ptCount val="1"/>
                <c:pt idx="0">
                  <c:v>CKPool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Sheet1!$AQ$4:$AQ$94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2.2696323692798615E-2</c:v>
                </c:pt>
                <c:pt idx="73">
                  <c:v>0</c:v>
                </c:pt>
                <c:pt idx="74">
                  <c:v>0</c:v>
                </c:pt>
                <c:pt idx="75">
                  <c:v>2.2862369194626808E-2</c:v>
                </c:pt>
                <c:pt idx="76">
                  <c:v>1.9884668290615082E-2</c:v>
                </c:pt>
                <c:pt idx="77">
                  <c:v>1.9782394170761108E-2</c:v>
                </c:pt>
                <c:pt idx="78">
                  <c:v>4.5777067542076111E-2</c:v>
                </c:pt>
                <c:pt idx="79">
                  <c:v>4.2964555323123932E-2</c:v>
                </c:pt>
                <c:pt idx="80">
                  <c:v>0</c:v>
                </c:pt>
                <c:pt idx="81">
                  <c:v>4.2399831116199493E-2</c:v>
                </c:pt>
                <c:pt idx="82">
                  <c:v>0.28260868787765503</c:v>
                </c:pt>
                <c:pt idx="83">
                  <c:v>0.36590614914894104</c:v>
                </c:pt>
                <c:pt idx="84">
                  <c:v>0.47886738181114197</c:v>
                </c:pt>
                <c:pt idx="85">
                  <c:v>0.27155464887619019</c:v>
                </c:pt>
                <c:pt idx="86">
                  <c:v>4.5672528445720673E-2</c:v>
                </c:pt>
                <c:pt idx="87">
                  <c:v>0.1033591702580452</c:v>
                </c:pt>
                <c:pt idx="88">
                  <c:v>2.2857142612338066E-2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74FC-4F50-928F-1C932D012D77}"/>
            </c:ext>
          </c:extLst>
        </c:ser>
        <c:ser>
          <c:idx val="42"/>
          <c:order val="42"/>
          <c:tx>
            <c:strRef>
              <c:f>Sheet1!$AR$1</c:f>
              <c:strCache>
                <c:ptCount val="1"/>
                <c:pt idx="0">
                  <c:v>CanoePool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Sheet1!$AR$4:$AR$94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9.0785294771194458E-2</c:v>
                </c:pt>
                <c:pt idx="73">
                  <c:v>1.1740473508834839</c:v>
                </c:pt>
                <c:pt idx="74">
                  <c:v>1.2038190364837646</c:v>
                </c:pt>
                <c:pt idx="75">
                  <c:v>9.1449476778507233E-2</c:v>
                </c:pt>
                <c:pt idx="76">
                  <c:v>0.2187313586473465</c:v>
                </c:pt>
                <c:pt idx="77">
                  <c:v>0.69238376617431641</c:v>
                </c:pt>
                <c:pt idx="78">
                  <c:v>1.2588692903518677</c:v>
                </c:pt>
                <c:pt idx="79">
                  <c:v>1.4178303480148315</c:v>
                </c:pt>
                <c:pt idx="80">
                  <c:v>1.5835140943527222</c:v>
                </c:pt>
                <c:pt idx="81">
                  <c:v>1.0599957704544067</c:v>
                </c:pt>
                <c:pt idx="82">
                  <c:v>0.58695650100708008</c:v>
                </c:pt>
                <c:pt idx="83">
                  <c:v>4.304778203368187E-2</c:v>
                </c:pt>
                <c:pt idx="84">
                  <c:v>4.1640643030405045E-2</c:v>
                </c:pt>
                <c:pt idx="85">
                  <c:v>2.2629553452134132E-2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74FC-4F50-928F-1C932D012D77}"/>
            </c:ext>
          </c:extLst>
        </c:ser>
        <c:ser>
          <c:idx val="43"/>
          <c:order val="43"/>
          <c:tx>
            <c:strRef>
              <c:f>Sheet1!$AS$1</c:f>
              <c:strCache>
                <c:ptCount val="1"/>
                <c:pt idx="0">
                  <c:v>CloudHashing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Sheet1!$AS$4:$AS$94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1.2582675218582153</c:v>
                </c:pt>
                <c:pt idx="27">
                  <c:v>2.6964561939239502</c:v>
                </c:pt>
                <c:pt idx="28">
                  <c:v>2.2257835865020752</c:v>
                </c:pt>
                <c:pt idx="29">
                  <c:v>1.2609648704528809</c:v>
                </c:pt>
                <c:pt idx="30">
                  <c:v>1.6115871667861938</c:v>
                </c:pt>
                <c:pt idx="31">
                  <c:v>5.5740270614624023</c:v>
                </c:pt>
                <c:pt idx="32">
                  <c:v>5.7852883338928223</c:v>
                </c:pt>
                <c:pt idx="33">
                  <c:v>4.8819208145141602</c:v>
                </c:pt>
                <c:pt idx="34">
                  <c:v>3.203125</c:v>
                </c:pt>
                <c:pt idx="35">
                  <c:v>2.3034658432006836</c:v>
                </c:pt>
                <c:pt idx="36">
                  <c:v>1.8334308862686157</c:v>
                </c:pt>
                <c:pt idx="37">
                  <c:v>1.2663570642471313</c:v>
                </c:pt>
                <c:pt idx="38">
                  <c:v>0.85653102397918701</c:v>
                </c:pt>
                <c:pt idx="39">
                  <c:v>0.67811936140060425</c:v>
                </c:pt>
                <c:pt idx="40">
                  <c:v>0.26678523421287537</c:v>
                </c:pt>
                <c:pt idx="41">
                  <c:v>2.2070182487368584E-2</c:v>
                </c:pt>
                <c:pt idx="42">
                  <c:v>2.3702299222350121E-2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74FC-4F50-928F-1C932D012D77}"/>
            </c:ext>
          </c:extLst>
        </c:ser>
        <c:ser>
          <c:idx val="44"/>
          <c:order val="44"/>
          <c:tx>
            <c:strRef>
              <c:f>Sheet1!$AT$1</c:f>
              <c:strCache>
                <c:ptCount val="1"/>
                <c:pt idx="0">
                  <c:v>CoinLab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Sheet1!$AT$4:$AT$94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2.2655187174677849E-2</c:v>
                </c:pt>
                <c:pt idx="10">
                  <c:v>0</c:v>
                </c:pt>
                <c:pt idx="11">
                  <c:v>0</c:v>
                </c:pt>
                <c:pt idx="12">
                  <c:v>0.10248001664876938</c:v>
                </c:pt>
                <c:pt idx="13">
                  <c:v>1.0649627447128296</c:v>
                </c:pt>
                <c:pt idx="14">
                  <c:v>1.6059027910232544</c:v>
                </c:pt>
                <c:pt idx="15">
                  <c:v>2.0537123680114746</c:v>
                </c:pt>
                <c:pt idx="16">
                  <c:v>1.447899341583252</c:v>
                </c:pt>
                <c:pt idx="17">
                  <c:v>0.6750674843788147</c:v>
                </c:pt>
                <c:pt idx="18">
                  <c:v>0.25762128829956055</c:v>
                </c:pt>
                <c:pt idx="19">
                  <c:v>0.22459292411804199</c:v>
                </c:pt>
                <c:pt idx="20">
                  <c:v>4.0265753865242004E-2</c:v>
                </c:pt>
                <c:pt idx="21">
                  <c:v>4.0184851735830307E-2</c:v>
                </c:pt>
                <c:pt idx="22">
                  <c:v>5.7603687047958374E-2</c:v>
                </c:pt>
                <c:pt idx="23">
                  <c:v>3.7278659641742706E-2</c:v>
                </c:pt>
                <c:pt idx="24">
                  <c:v>0</c:v>
                </c:pt>
                <c:pt idx="25">
                  <c:v>0</c:v>
                </c:pt>
                <c:pt idx="26">
                  <c:v>1.6131633892655373E-2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74FC-4F50-928F-1C932D012D77}"/>
            </c:ext>
          </c:extLst>
        </c:ser>
        <c:ser>
          <c:idx val="45"/>
          <c:order val="45"/>
          <c:tx>
            <c:strRef>
              <c:f>Sheet1!$AU$1</c:f>
              <c:strCache>
                <c:ptCount val="1"/>
                <c:pt idx="0">
                  <c:v>Cointerra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Sheet1!$AU$4:$AU$94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1.9845208153128624E-2</c:v>
                </c:pt>
                <c:pt idx="34">
                  <c:v>2.63671875</c:v>
                </c:pt>
                <c:pt idx="35">
                  <c:v>2.7472527027130127</c:v>
                </c:pt>
                <c:pt idx="36">
                  <c:v>3.8228983879089355</c:v>
                </c:pt>
                <c:pt idx="37">
                  <c:v>3.5035879611968994</c:v>
                </c:pt>
                <c:pt idx="38">
                  <c:v>3.725909948348999</c:v>
                </c:pt>
                <c:pt idx="39">
                  <c:v>2.350813627243042</c:v>
                </c:pt>
                <c:pt idx="40">
                  <c:v>4.4464204460382462E-2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74FC-4F50-928F-1C932D012D77}"/>
            </c:ext>
          </c:extLst>
        </c:ser>
        <c:ser>
          <c:idx val="46"/>
          <c:order val="46"/>
          <c:tx>
            <c:strRef>
              <c:f>Sheet1!$AV$1</c:f>
              <c:strCache>
                <c:ptCount val="1"/>
                <c:pt idx="0">
                  <c:v>ConnectBTC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Sheet1!$AV$4:$AV$94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6.3938617706298828E-2</c:v>
                </c:pt>
                <c:pt idx="65">
                  <c:v>8.1433221697807312E-2</c:v>
                </c:pt>
                <c:pt idx="66">
                  <c:v>9.4007052481174469E-2</c:v>
                </c:pt>
                <c:pt idx="67">
                  <c:v>0.10794473439455032</c:v>
                </c:pt>
                <c:pt idx="68">
                  <c:v>0.2478594034910202</c:v>
                </c:pt>
                <c:pt idx="69">
                  <c:v>0.18549051880836487</c:v>
                </c:pt>
                <c:pt idx="70">
                  <c:v>0.5591590404510498</c:v>
                </c:pt>
                <c:pt idx="71">
                  <c:v>0.55259925127029419</c:v>
                </c:pt>
                <c:pt idx="72">
                  <c:v>0.13617794215679169</c:v>
                </c:pt>
                <c:pt idx="73">
                  <c:v>8.2389287650585175E-2</c:v>
                </c:pt>
                <c:pt idx="74">
                  <c:v>0.10377749800682068</c:v>
                </c:pt>
                <c:pt idx="75">
                  <c:v>4.5724738389253616E-2</c:v>
                </c:pt>
                <c:pt idx="76">
                  <c:v>1.9884668290615082E-2</c:v>
                </c:pt>
                <c:pt idx="77">
                  <c:v>7.9129576683044434E-2</c:v>
                </c:pt>
                <c:pt idx="78">
                  <c:v>2.2888533771038055E-2</c:v>
                </c:pt>
                <c:pt idx="79">
                  <c:v>8.5929110646247864E-2</c:v>
                </c:pt>
                <c:pt idx="80">
                  <c:v>8.6767897009849548E-2</c:v>
                </c:pt>
                <c:pt idx="81">
                  <c:v>0.16959932446479797</c:v>
                </c:pt>
                <c:pt idx="82">
                  <c:v>0.23913043737411499</c:v>
                </c:pt>
                <c:pt idx="83">
                  <c:v>0.23676280677318573</c:v>
                </c:pt>
                <c:pt idx="84">
                  <c:v>2.0820321515202522E-2</c:v>
                </c:pt>
                <c:pt idx="85">
                  <c:v>4.5259106904268265E-2</c:v>
                </c:pt>
                <c:pt idx="86">
                  <c:v>2.2836264222860336E-2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74FC-4F50-928F-1C932D012D77}"/>
            </c:ext>
          </c:extLst>
        </c:ser>
        <c:ser>
          <c:idx val="47"/>
          <c:order val="47"/>
          <c:tx>
            <c:strRef>
              <c:f>Sheet1!$AW$1</c:f>
              <c:strCache>
                <c:ptCount val="1"/>
                <c:pt idx="0">
                  <c:v>DCEX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Sheet1!$AW$4:$AW$94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0.37075179815292358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74FC-4F50-928F-1C932D012D77}"/>
            </c:ext>
          </c:extLst>
        </c:ser>
        <c:ser>
          <c:idx val="48"/>
          <c:order val="48"/>
          <c:tx>
            <c:strRef>
              <c:f>Sheet1!$AX$1</c:f>
              <c:strCache>
                <c:ptCount val="1"/>
                <c:pt idx="0">
                  <c:v>DCExploration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Sheet1!$AX$4:$AX$94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2.2862369194626808E-2</c:v>
                </c:pt>
                <c:pt idx="76">
                  <c:v>3.9769336581230164E-2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F-74FC-4F50-928F-1C932D012D77}"/>
            </c:ext>
          </c:extLst>
        </c:ser>
        <c:ser>
          <c:idx val="49"/>
          <c:order val="49"/>
          <c:tx>
            <c:strRef>
              <c:f>Sheet1!$AY$1</c:f>
              <c:strCache>
                <c:ptCount val="1"/>
                <c:pt idx="0">
                  <c:v>DPOOL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Sheet1!$AY$4:$AY$94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0.17185822129249573</c:v>
                </c:pt>
                <c:pt idx="80">
                  <c:v>3.5140998363494873</c:v>
                </c:pt>
                <c:pt idx="81">
                  <c:v>3.7523849010467529</c:v>
                </c:pt>
                <c:pt idx="82">
                  <c:v>3.1956522464752197</c:v>
                </c:pt>
                <c:pt idx="83">
                  <c:v>2.7335343360900879</c:v>
                </c:pt>
                <c:pt idx="84">
                  <c:v>2.3110556602478027</c:v>
                </c:pt>
                <c:pt idx="85">
                  <c:v>2.1724371910095215</c:v>
                </c:pt>
                <c:pt idx="86">
                  <c:v>2.1922812461853027</c:v>
                </c:pt>
                <c:pt idx="87">
                  <c:v>2.9974160194396973</c:v>
                </c:pt>
                <c:pt idx="88">
                  <c:v>3.2000000476837158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74FC-4F50-928F-1C932D012D77}"/>
            </c:ext>
          </c:extLst>
        </c:ser>
        <c:ser>
          <c:idx val="50"/>
          <c:order val="50"/>
          <c:tx>
            <c:strRef>
              <c:f>Sheet1!$AZ$1</c:f>
              <c:strCache>
                <c:ptCount val="1"/>
                <c:pt idx="0">
                  <c:v>EXX&amp;BW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Sheet1!$AZ$4:$AZ$94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0.46824103593826294</c:v>
                </c:pt>
                <c:pt idx="66">
                  <c:v>1.3866039514541626</c:v>
                </c:pt>
                <c:pt idx="67">
                  <c:v>0.73402416706085205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1-74FC-4F50-928F-1C932D012D77}"/>
            </c:ext>
          </c:extLst>
        </c:ser>
        <c:ser>
          <c:idx val="51"/>
          <c:order val="51"/>
          <c:tx>
            <c:strRef>
              <c:f>Sheet1!$BA$1</c:f>
              <c:strCache>
                <c:ptCount val="1"/>
                <c:pt idx="0">
                  <c:v>EclipseMC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Sheet1!$BA$4:$BA$94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2.7758970260620117</c:v>
                </c:pt>
                <c:pt idx="16">
                  <c:v>7.8091621398925781</c:v>
                </c:pt>
                <c:pt idx="17">
                  <c:v>6.0756077766418457</c:v>
                </c:pt>
                <c:pt idx="18">
                  <c:v>4.937741756439209</c:v>
                </c:pt>
                <c:pt idx="19">
                  <c:v>3.5934867858886719</c:v>
                </c:pt>
                <c:pt idx="20">
                  <c:v>3.0400643348693848</c:v>
                </c:pt>
                <c:pt idx="21">
                  <c:v>2.8933091163635254</c:v>
                </c:pt>
                <c:pt idx="22">
                  <c:v>2.5345621109008789</c:v>
                </c:pt>
                <c:pt idx="23">
                  <c:v>5.0326189994812012</c:v>
                </c:pt>
                <c:pt idx="24">
                  <c:v>6.0990233421325684</c:v>
                </c:pt>
                <c:pt idx="25">
                  <c:v>5.2603516578674316</c:v>
                </c:pt>
                <c:pt idx="26">
                  <c:v>2.742377758026123</c:v>
                </c:pt>
                <c:pt idx="27">
                  <c:v>2.7157166004180908</c:v>
                </c:pt>
                <c:pt idx="28">
                  <c:v>2.8668091297149658</c:v>
                </c:pt>
                <c:pt idx="29">
                  <c:v>0.62134504318237305</c:v>
                </c:pt>
                <c:pt idx="30">
                  <c:v>0.67319458723068237</c:v>
                </c:pt>
                <c:pt idx="31">
                  <c:v>1.5255231857299805</c:v>
                </c:pt>
                <c:pt idx="32">
                  <c:v>1.5308151245117188</c:v>
                </c:pt>
                <c:pt idx="33">
                  <c:v>1.1510220766067505</c:v>
                </c:pt>
                <c:pt idx="34">
                  <c:v>0.78125</c:v>
                </c:pt>
                <c:pt idx="35">
                  <c:v>0.59171599149703979</c:v>
                </c:pt>
                <c:pt idx="36">
                  <c:v>0.54612833261489868</c:v>
                </c:pt>
                <c:pt idx="37">
                  <c:v>0.4010130763053894</c:v>
                </c:pt>
                <c:pt idx="38">
                  <c:v>0.44967880845069885</c:v>
                </c:pt>
                <c:pt idx="39">
                  <c:v>0.38426762819290161</c:v>
                </c:pt>
                <c:pt idx="40">
                  <c:v>0.37794575095176697</c:v>
                </c:pt>
                <c:pt idx="41">
                  <c:v>0.30898255109786987</c:v>
                </c:pt>
                <c:pt idx="42">
                  <c:v>0.4029390811920166</c:v>
                </c:pt>
                <c:pt idx="43">
                  <c:v>0.3076246976852417</c:v>
                </c:pt>
                <c:pt idx="44">
                  <c:v>0.49365302920341492</c:v>
                </c:pt>
                <c:pt idx="45">
                  <c:v>0.35834267735481262</c:v>
                </c:pt>
                <c:pt idx="46">
                  <c:v>0.34230944514274597</c:v>
                </c:pt>
                <c:pt idx="47">
                  <c:v>0.32729652523994446</c:v>
                </c:pt>
                <c:pt idx="48">
                  <c:v>0.26115342974662781</c:v>
                </c:pt>
                <c:pt idx="49">
                  <c:v>0.26851645112037659</c:v>
                </c:pt>
                <c:pt idx="50">
                  <c:v>0.26315790414810181</c:v>
                </c:pt>
                <c:pt idx="51">
                  <c:v>0.19359001517295837</c:v>
                </c:pt>
                <c:pt idx="52">
                  <c:v>0.21726249158382416</c:v>
                </c:pt>
                <c:pt idx="53">
                  <c:v>0.10273268818855286</c:v>
                </c:pt>
                <c:pt idx="54">
                  <c:v>0.13181018829345703</c:v>
                </c:pt>
                <c:pt idx="55">
                  <c:v>2.1843599155545235E-2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74FC-4F50-928F-1C932D012D77}"/>
            </c:ext>
          </c:extLst>
        </c:ser>
        <c:ser>
          <c:idx val="52"/>
          <c:order val="52"/>
          <c:tx>
            <c:strRef>
              <c:f>Sheet1!$BB$1</c:f>
              <c:strCache>
                <c:ptCount val="1"/>
                <c:pt idx="0">
                  <c:v>EkanemBTC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Sheet1!$BB$4:$BB$94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2.3501763120293617E-2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74FC-4F50-928F-1C932D012D77}"/>
            </c:ext>
          </c:extLst>
        </c:ser>
        <c:ser>
          <c:idx val="53"/>
          <c:order val="53"/>
          <c:tx>
            <c:strRef>
              <c:f>Sheet1!$BC$1</c:f>
              <c:strCache>
                <c:ptCount val="1"/>
                <c:pt idx="0">
                  <c:v>Eligius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Sheet1!$BC$4:$BC$94</c:f>
              <c:numCache>
                <c:formatCode>0.00</c:formatCode>
                <c:ptCount val="91"/>
                <c:pt idx="0">
                  <c:v>3.4987423419952393</c:v>
                </c:pt>
                <c:pt idx="1">
                  <c:v>3.2475342750549316</c:v>
                </c:pt>
                <c:pt idx="2">
                  <c:v>3.0408108234405518</c:v>
                </c:pt>
                <c:pt idx="3">
                  <c:v>3.2390620708465576</c:v>
                </c:pt>
                <c:pt idx="4">
                  <c:v>4.0130863189697266</c:v>
                </c:pt>
                <c:pt idx="5">
                  <c:v>2.8035414218902588</c:v>
                </c:pt>
                <c:pt idx="6">
                  <c:v>2.3421354293823242</c:v>
                </c:pt>
                <c:pt idx="7">
                  <c:v>2.9985008239746094</c:v>
                </c:pt>
                <c:pt idx="8">
                  <c:v>3.6579573154449463</c:v>
                </c:pt>
                <c:pt idx="9">
                  <c:v>3.8287267684936523</c:v>
                </c:pt>
                <c:pt idx="10">
                  <c:v>2.1389195919036865</c:v>
                </c:pt>
                <c:pt idx="11">
                  <c:v>2.1579718589782715</c:v>
                </c:pt>
                <c:pt idx="12">
                  <c:v>1.9676163196563721</c:v>
                </c:pt>
                <c:pt idx="13">
                  <c:v>1.3844515085220337</c:v>
                </c:pt>
                <c:pt idx="14">
                  <c:v>0.8029513955116272</c:v>
                </c:pt>
                <c:pt idx="15">
                  <c:v>0.45136538147926331</c:v>
                </c:pt>
                <c:pt idx="16">
                  <c:v>0.78328979015350342</c:v>
                </c:pt>
                <c:pt idx="17">
                  <c:v>0.9450945258140564</c:v>
                </c:pt>
                <c:pt idx="18">
                  <c:v>0.85873764753341675</c:v>
                </c:pt>
                <c:pt idx="19">
                  <c:v>1.9839041233062744</c:v>
                </c:pt>
                <c:pt idx="20">
                  <c:v>2.1542177200317383</c:v>
                </c:pt>
                <c:pt idx="21">
                  <c:v>2.0896122455596924</c:v>
                </c:pt>
                <c:pt idx="22">
                  <c:v>2.7457756996154785</c:v>
                </c:pt>
                <c:pt idx="23">
                  <c:v>4.0074558258056641</c:v>
                </c:pt>
                <c:pt idx="24">
                  <c:v>3.5292103290557861</c:v>
                </c:pt>
                <c:pt idx="25">
                  <c:v>2.9678337574005127</c:v>
                </c:pt>
                <c:pt idx="26">
                  <c:v>8.4207134246826172</c:v>
                </c:pt>
                <c:pt idx="27">
                  <c:v>12.268875122070313</c:v>
                </c:pt>
                <c:pt idx="28">
                  <c:v>11.23575496673584</c:v>
                </c:pt>
                <c:pt idx="29">
                  <c:v>11.695906639099121</c:v>
                </c:pt>
                <c:pt idx="30">
                  <c:v>18.808649063110352</c:v>
                </c:pt>
                <c:pt idx="31">
                  <c:v>14.140426635742188</c:v>
                </c:pt>
                <c:pt idx="32">
                  <c:v>8.7872762680053711</c:v>
                </c:pt>
                <c:pt idx="33">
                  <c:v>8.2556066513061523</c:v>
                </c:pt>
                <c:pt idx="34">
                  <c:v>6.25</c:v>
                </c:pt>
                <c:pt idx="35">
                  <c:v>5.3888421058654785</c:v>
                </c:pt>
                <c:pt idx="36">
                  <c:v>5.1102008819580078</c:v>
                </c:pt>
                <c:pt idx="37">
                  <c:v>4.2211904525756836</c:v>
                </c:pt>
                <c:pt idx="38">
                  <c:v>4.7323341369628906</c:v>
                </c:pt>
                <c:pt idx="39">
                  <c:v>3.8426764011383057</c:v>
                </c:pt>
                <c:pt idx="40">
                  <c:v>3.4015116691589355</c:v>
                </c:pt>
                <c:pt idx="41">
                  <c:v>2.8911941051483154</c:v>
                </c:pt>
                <c:pt idx="42">
                  <c:v>3.081298828125</c:v>
                </c:pt>
                <c:pt idx="43">
                  <c:v>2.6807296276092529</c:v>
                </c:pt>
                <c:pt idx="44">
                  <c:v>2.162670373916626</c:v>
                </c:pt>
                <c:pt idx="45">
                  <c:v>1.7245240211486816</c:v>
                </c:pt>
                <c:pt idx="46">
                  <c:v>2.2136011123657227</c:v>
                </c:pt>
                <c:pt idx="47">
                  <c:v>4.3857736587524414</c:v>
                </c:pt>
                <c:pt idx="48">
                  <c:v>4.4613709449768066</c:v>
                </c:pt>
                <c:pt idx="49">
                  <c:v>3.1998209953308105</c:v>
                </c:pt>
                <c:pt idx="50">
                  <c:v>2.1710526943206787</c:v>
                </c:pt>
                <c:pt idx="51">
                  <c:v>1.7853301763534546</c:v>
                </c:pt>
                <c:pt idx="52">
                  <c:v>1.5603396892547607</c:v>
                </c:pt>
                <c:pt idx="53">
                  <c:v>1.1095130443572998</c:v>
                </c:pt>
                <c:pt idx="54">
                  <c:v>0.76889276504516602</c:v>
                </c:pt>
                <c:pt idx="55">
                  <c:v>0.48055920004844666</c:v>
                </c:pt>
                <c:pt idx="56">
                  <c:v>0.35882484912872314</c:v>
                </c:pt>
                <c:pt idx="57">
                  <c:v>0.25974026322364807</c:v>
                </c:pt>
                <c:pt idx="58">
                  <c:v>0.24636058509349823</c:v>
                </c:pt>
                <c:pt idx="59">
                  <c:v>0.25200459361076355</c:v>
                </c:pt>
                <c:pt idx="60">
                  <c:v>0.17208001017570496</c:v>
                </c:pt>
                <c:pt idx="61">
                  <c:v>0.13195513188838959</c:v>
                </c:pt>
                <c:pt idx="62">
                  <c:v>0.11003521084785461</c:v>
                </c:pt>
                <c:pt idx="63">
                  <c:v>0</c:v>
                </c:pt>
                <c:pt idx="64">
                  <c:v>0</c:v>
                </c:pt>
                <c:pt idx="65">
                  <c:v>0.10179153084754944</c:v>
                </c:pt>
                <c:pt idx="66">
                  <c:v>0</c:v>
                </c:pt>
                <c:pt idx="67">
                  <c:v>4.317789152264595E-2</c:v>
                </c:pt>
                <c:pt idx="68">
                  <c:v>0</c:v>
                </c:pt>
                <c:pt idx="69">
                  <c:v>6.1830174177885056E-2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2.2862369194626808E-2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74FC-4F50-928F-1C932D012D77}"/>
            </c:ext>
          </c:extLst>
        </c:ser>
        <c:ser>
          <c:idx val="54"/>
          <c:order val="54"/>
          <c:tx>
            <c:strRef>
              <c:f>Sheet1!$BD$1</c:f>
              <c:strCache>
                <c:ptCount val="1"/>
                <c:pt idx="0">
                  <c:v>Eobot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Sheet1!$BD$4:$BD$94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2.1968364715576172E-2</c:v>
                </c:pt>
                <c:pt idx="55">
                  <c:v>2.1843599155545235E-2</c:v>
                </c:pt>
                <c:pt idx="56">
                  <c:v>4.4853106141090393E-2</c:v>
                </c:pt>
                <c:pt idx="57">
                  <c:v>2.1645022556185722E-2</c:v>
                </c:pt>
                <c:pt idx="58">
                  <c:v>4.4792834669351578E-2</c:v>
                </c:pt>
                <c:pt idx="59">
                  <c:v>4.5819014310836792E-2</c:v>
                </c:pt>
                <c:pt idx="60">
                  <c:v>0</c:v>
                </c:pt>
                <c:pt idx="61">
                  <c:v>2.1992523223161697E-2</c:v>
                </c:pt>
                <c:pt idx="62">
                  <c:v>0</c:v>
                </c:pt>
                <c:pt idx="63">
                  <c:v>2.2158209234476089E-2</c:v>
                </c:pt>
                <c:pt idx="64">
                  <c:v>2.1312873810529709E-2</c:v>
                </c:pt>
                <c:pt idx="65">
                  <c:v>6.1074919998645782E-2</c:v>
                </c:pt>
                <c:pt idx="66">
                  <c:v>2.3501763120293617E-2</c:v>
                </c:pt>
                <c:pt idx="67">
                  <c:v>4.317789152264595E-2</c:v>
                </c:pt>
                <c:pt idx="68">
                  <c:v>9.013068675994873E-2</c:v>
                </c:pt>
                <c:pt idx="69">
                  <c:v>8.2440227270126343E-2</c:v>
                </c:pt>
                <c:pt idx="70">
                  <c:v>2.2366361692547798E-2</c:v>
                </c:pt>
                <c:pt idx="71">
                  <c:v>4.0933277457952499E-2</c:v>
                </c:pt>
                <c:pt idx="72">
                  <c:v>4.5392647385597229E-2</c:v>
                </c:pt>
                <c:pt idx="73">
                  <c:v>2.0597321912646294E-2</c:v>
                </c:pt>
                <c:pt idx="74">
                  <c:v>2.0755499601364136E-2</c:v>
                </c:pt>
                <c:pt idx="75">
                  <c:v>4.5724738389253616E-2</c:v>
                </c:pt>
                <c:pt idx="76">
                  <c:v>3.9769336581230164E-2</c:v>
                </c:pt>
                <c:pt idx="77">
                  <c:v>1.9782394170761108E-2</c:v>
                </c:pt>
                <c:pt idx="78">
                  <c:v>0</c:v>
                </c:pt>
                <c:pt idx="79">
                  <c:v>2.1482277661561966E-2</c:v>
                </c:pt>
                <c:pt idx="80">
                  <c:v>2.1691974252462387E-2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2.5839792564511299E-2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5-74FC-4F50-928F-1C932D012D77}"/>
            </c:ext>
          </c:extLst>
        </c:ser>
        <c:ser>
          <c:idx val="55"/>
          <c:order val="55"/>
          <c:tx>
            <c:strRef>
              <c:f>Sheet1!$BE$1</c:f>
              <c:strCache>
                <c:ptCount val="1"/>
                <c:pt idx="0">
                  <c:v>F2Pool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Sheet1!$BE$4:$BE$94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0.5625879168510437</c:v>
                </c:pt>
                <c:pt idx="22">
                  <c:v>2.9569892883300781</c:v>
                </c:pt>
                <c:pt idx="23">
                  <c:v>2.013047456741333</c:v>
                </c:pt>
                <c:pt idx="24">
                  <c:v>3.1523041725158691</c:v>
                </c:pt>
                <c:pt idx="25">
                  <c:v>2.0614893436431885</c:v>
                </c:pt>
                <c:pt idx="26">
                  <c:v>1.4357154369354248</c:v>
                </c:pt>
                <c:pt idx="27">
                  <c:v>1.6563944816589355</c:v>
                </c:pt>
                <c:pt idx="28">
                  <c:v>5.7514243125915527</c:v>
                </c:pt>
                <c:pt idx="29">
                  <c:v>11.787281036376953</c:v>
                </c:pt>
                <c:pt idx="30">
                  <c:v>10.444716453552246</c:v>
                </c:pt>
                <c:pt idx="31">
                  <c:v>12.223743438720703</c:v>
                </c:pt>
                <c:pt idx="32">
                  <c:v>14.711730003356934</c:v>
                </c:pt>
                <c:pt idx="33">
                  <c:v>13.01845645904541</c:v>
                </c:pt>
                <c:pt idx="34">
                  <c:v>13.92578125</c:v>
                </c:pt>
                <c:pt idx="35">
                  <c:v>18.195266723632813</c:v>
                </c:pt>
                <c:pt idx="36">
                  <c:v>21.962162017822266</c:v>
                </c:pt>
                <c:pt idx="37">
                  <c:v>23.427606582641602</c:v>
                </c:pt>
                <c:pt idx="38">
                  <c:v>26.745182037353516</c:v>
                </c:pt>
                <c:pt idx="39">
                  <c:v>24.52531623840332</c:v>
                </c:pt>
                <c:pt idx="40">
                  <c:v>22.58781623840332</c:v>
                </c:pt>
                <c:pt idx="41">
                  <c:v>20.900463104248047</c:v>
                </c:pt>
                <c:pt idx="42">
                  <c:v>16.639013290405273</c:v>
                </c:pt>
                <c:pt idx="43">
                  <c:v>16.413974761962891</c:v>
                </c:pt>
                <c:pt idx="44">
                  <c:v>21.10954475402832</c:v>
                </c:pt>
                <c:pt idx="45">
                  <c:v>21.209405899047852</c:v>
                </c:pt>
                <c:pt idx="46">
                  <c:v>20.287540435791016</c:v>
                </c:pt>
                <c:pt idx="47">
                  <c:v>18.154047012329102</c:v>
                </c:pt>
                <c:pt idx="48">
                  <c:v>19.847660064697266</c:v>
                </c:pt>
                <c:pt idx="49">
                  <c:v>19.266054153442383</c:v>
                </c:pt>
                <c:pt idx="50">
                  <c:v>19.846490859985352</c:v>
                </c:pt>
                <c:pt idx="51">
                  <c:v>21.768121719360352</c:v>
                </c:pt>
                <c:pt idx="52">
                  <c:v>23.681612014770508</c:v>
                </c:pt>
                <c:pt idx="53">
                  <c:v>22.991575241088867</c:v>
                </c:pt>
                <c:pt idx="54">
                  <c:v>24.318981170654297</c:v>
                </c:pt>
                <c:pt idx="55">
                  <c:v>23.962429046630859</c:v>
                </c:pt>
                <c:pt idx="56">
                  <c:v>23.861852645874023</c:v>
                </c:pt>
                <c:pt idx="57">
                  <c:v>26.038961410522461</c:v>
                </c:pt>
                <c:pt idx="58">
                  <c:v>24.882419586181641</c:v>
                </c:pt>
                <c:pt idx="59">
                  <c:v>19.885452270507813</c:v>
                </c:pt>
                <c:pt idx="60">
                  <c:v>19.165410995483398</c:v>
                </c:pt>
                <c:pt idx="61">
                  <c:v>18.143831253051758</c:v>
                </c:pt>
                <c:pt idx="62">
                  <c:v>16.131162643432617</c:v>
                </c:pt>
                <c:pt idx="63">
                  <c:v>15.732328414916992</c:v>
                </c:pt>
                <c:pt idx="64">
                  <c:v>15.323955535888672</c:v>
                </c:pt>
                <c:pt idx="65">
                  <c:v>15.370521545410156</c:v>
                </c:pt>
                <c:pt idx="66">
                  <c:v>13.325499534606934</c:v>
                </c:pt>
                <c:pt idx="67">
                  <c:v>11.895509719848633</c:v>
                </c:pt>
                <c:pt idx="68">
                  <c:v>10.657954216003418</c:v>
                </c:pt>
                <c:pt idx="69">
                  <c:v>9.5836772918701172</c:v>
                </c:pt>
                <c:pt idx="70">
                  <c:v>9.6175355911254883</c:v>
                </c:pt>
                <c:pt idx="71">
                  <c:v>7.8387227058410645</c:v>
                </c:pt>
                <c:pt idx="72">
                  <c:v>7.8983206748962402</c:v>
                </c:pt>
                <c:pt idx="73">
                  <c:v>8.7332649230957031</c:v>
                </c:pt>
                <c:pt idx="74">
                  <c:v>9.0701532363891602</c:v>
                </c:pt>
                <c:pt idx="75">
                  <c:v>8.0932788848876953</c:v>
                </c:pt>
                <c:pt idx="76">
                  <c:v>7.834559440612793</c:v>
                </c:pt>
                <c:pt idx="77">
                  <c:v>5.4797229766845703</c:v>
                </c:pt>
                <c:pt idx="78">
                  <c:v>4.8981461524963379</c:v>
                </c:pt>
                <c:pt idx="79">
                  <c:v>6.3802361488342285</c:v>
                </c:pt>
                <c:pt idx="80">
                  <c:v>7.5921907424926758</c:v>
                </c:pt>
                <c:pt idx="81">
                  <c:v>8.3527669906616211</c:v>
                </c:pt>
                <c:pt idx="82">
                  <c:v>9.3695650100708008</c:v>
                </c:pt>
                <c:pt idx="83">
                  <c:v>8.8893671035766602</c:v>
                </c:pt>
                <c:pt idx="84">
                  <c:v>7.8492608070373535</c:v>
                </c:pt>
                <c:pt idx="85">
                  <c:v>9.0744514465332031</c:v>
                </c:pt>
                <c:pt idx="86">
                  <c:v>8.8147983551025391</c:v>
                </c:pt>
                <c:pt idx="87">
                  <c:v>9.7416019439697266</c:v>
                </c:pt>
                <c:pt idx="88">
                  <c:v>8.7085714340209961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6-74FC-4F50-928F-1C932D012D77}"/>
            </c:ext>
          </c:extLst>
        </c:ser>
        <c:ser>
          <c:idx val="56"/>
          <c:order val="56"/>
          <c:tx>
            <c:strRef>
              <c:f>Sheet1!$BF$1</c:f>
              <c:strCache>
                <c:ptCount val="1"/>
                <c:pt idx="0">
                  <c:v>GBMiners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Sheet1!$BF$4:$BF$94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2.151000127196312E-2</c:v>
                </c:pt>
                <c:pt idx="61">
                  <c:v>1.451506495475769</c:v>
                </c:pt>
                <c:pt idx="62">
                  <c:v>1.936619758605957</c:v>
                </c:pt>
                <c:pt idx="63">
                  <c:v>3.3458895683288574</c:v>
                </c:pt>
                <c:pt idx="64">
                  <c:v>3.9215686321258545</c:v>
                </c:pt>
                <c:pt idx="65">
                  <c:v>4.0716614723205566</c:v>
                </c:pt>
                <c:pt idx="66">
                  <c:v>3.5487661361694336</c:v>
                </c:pt>
                <c:pt idx="67">
                  <c:v>3.7780656814575195</c:v>
                </c:pt>
                <c:pt idx="68">
                  <c:v>1.9152771234512329</c:v>
                </c:pt>
                <c:pt idx="69">
                  <c:v>0.98928278684616089</c:v>
                </c:pt>
                <c:pt idx="70">
                  <c:v>1.6551107168197632</c:v>
                </c:pt>
                <c:pt idx="71">
                  <c:v>3.2746622562408447</c:v>
                </c:pt>
                <c:pt idx="72">
                  <c:v>3.1547889709472656</c:v>
                </c:pt>
                <c:pt idx="73">
                  <c:v>2.2039134502410889</c:v>
                </c:pt>
                <c:pt idx="74">
                  <c:v>2.1378164291381836</c:v>
                </c:pt>
                <c:pt idx="75">
                  <c:v>2.0118885040283203</c:v>
                </c:pt>
                <c:pt idx="76">
                  <c:v>1.6305428743362427</c:v>
                </c:pt>
                <c:pt idx="77">
                  <c:v>1.3056379556655884</c:v>
                </c:pt>
                <c:pt idx="78">
                  <c:v>1.1444265842437744</c:v>
                </c:pt>
                <c:pt idx="79">
                  <c:v>1.2030074596405029</c:v>
                </c:pt>
                <c:pt idx="80">
                  <c:v>0.41214749217033386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74FC-4F50-928F-1C932D012D77}"/>
            </c:ext>
          </c:extLst>
        </c:ser>
        <c:ser>
          <c:idx val="57"/>
          <c:order val="57"/>
          <c:tx>
            <c:strRef>
              <c:f>Sheet1!$BG$1</c:f>
              <c:strCache>
                <c:ptCount val="1"/>
                <c:pt idx="0">
                  <c:v>GHash.IO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Sheet1!$BG$4:$BG$94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7.897892951965332</c:v>
                </c:pt>
                <c:pt idx="25">
                  <c:v>16.758485794067383</c:v>
                </c:pt>
                <c:pt idx="26">
                  <c:v>20.100015640258789</c:v>
                </c:pt>
                <c:pt idx="27">
                  <c:v>24.537750244140625</c:v>
                </c:pt>
                <c:pt idx="28">
                  <c:v>28.311965942382813</c:v>
                </c:pt>
                <c:pt idx="29">
                  <c:v>31.94444465637207</c:v>
                </c:pt>
                <c:pt idx="30">
                  <c:v>30.23255729675293</c:v>
                </c:pt>
                <c:pt idx="31">
                  <c:v>25.718755722045898</c:v>
                </c:pt>
                <c:pt idx="32">
                  <c:v>25.984094619750977</c:v>
                </c:pt>
                <c:pt idx="33">
                  <c:v>32.843818664550781</c:v>
                </c:pt>
                <c:pt idx="34">
                  <c:v>36.6015625</c:v>
                </c:pt>
                <c:pt idx="35">
                  <c:v>32.121723175048828</c:v>
                </c:pt>
                <c:pt idx="36">
                  <c:v>26.233665466308594</c:v>
                </c:pt>
                <c:pt idx="37">
                  <c:v>22.520050048828125</c:v>
                </c:pt>
                <c:pt idx="38">
                  <c:v>20.899356842041016</c:v>
                </c:pt>
                <c:pt idx="39">
                  <c:v>16.365280151367188</c:v>
                </c:pt>
                <c:pt idx="40">
                  <c:v>14.317474365234375</c:v>
                </c:pt>
                <c:pt idx="41">
                  <c:v>9.8874416351318359</c:v>
                </c:pt>
                <c:pt idx="42">
                  <c:v>7.9639725685119629</c:v>
                </c:pt>
                <c:pt idx="43">
                  <c:v>4.2408261299133301</c:v>
                </c:pt>
                <c:pt idx="44">
                  <c:v>3.1029620170593262</c:v>
                </c:pt>
                <c:pt idx="45">
                  <c:v>2.4188129901885986</c:v>
                </c:pt>
                <c:pt idx="46">
                  <c:v>2.2364218235015869</c:v>
                </c:pt>
                <c:pt idx="47">
                  <c:v>1.8983198404312134</c:v>
                </c:pt>
                <c:pt idx="48">
                  <c:v>1.5669205188751221</c:v>
                </c:pt>
                <c:pt idx="49">
                  <c:v>1.1411949396133423</c:v>
                </c:pt>
                <c:pt idx="50">
                  <c:v>1.3157894611358643</c:v>
                </c:pt>
                <c:pt idx="51">
                  <c:v>1.6777801513671875</c:v>
                </c:pt>
                <c:pt idx="52">
                  <c:v>1.0863124132156372</c:v>
                </c:pt>
                <c:pt idx="53">
                  <c:v>1.0273269414901733</c:v>
                </c:pt>
                <c:pt idx="54">
                  <c:v>0.81282955408096313</c:v>
                </c:pt>
                <c:pt idx="55">
                  <c:v>0.58977717161178589</c:v>
                </c:pt>
                <c:pt idx="56">
                  <c:v>0.42610451579093933</c:v>
                </c:pt>
                <c:pt idx="57">
                  <c:v>0.30303031206130981</c:v>
                </c:pt>
                <c:pt idx="58">
                  <c:v>0.24636058509349823</c:v>
                </c:pt>
                <c:pt idx="59">
                  <c:v>0.20618556439876556</c:v>
                </c:pt>
                <c:pt idx="60">
                  <c:v>0.21510002017021179</c:v>
                </c:pt>
                <c:pt idx="61">
                  <c:v>0.28590279817581177</c:v>
                </c:pt>
                <c:pt idx="62">
                  <c:v>8.8028170168399811E-2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8-74FC-4F50-928F-1C932D012D77}"/>
            </c:ext>
          </c:extLst>
        </c:ser>
        <c:ser>
          <c:idx val="58"/>
          <c:order val="58"/>
          <c:tx>
            <c:strRef>
              <c:f>Sheet1!$BH$1</c:f>
              <c:strCache>
                <c:ptCount val="1"/>
                <c:pt idx="0">
                  <c:v>GoGreenLight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Sheet1!$BH$4:$BH$94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1.0116560459136963</c:v>
                </c:pt>
                <c:pt idx="62">
                  <c:v>1.2764084339141846</c:v>
                </c:pt>
                <c:pt idx="63">
                  <c:v>0.57611346244812012</c:v>
                </c:pt>
                <c:pt idx="64">
                  <c:v>0.68201196193695068</c:v>
                </c:pt>
                <c:pt idx="65">
                  <c:v>0.71254074573516846</c:v>
                </c:pt>
                <c:pt idx="66">
                  <c:v>0.96357226371765137</c:v>
                </c:pt>
                <c:pt idx="67">
                  <c:v>0.45336788892745972</c:v>
                </c:pt>
                <c:pt idx="68">
                  <c:v>0.31545740365982056</c:v>
                </c:pt>
                <c:pt idx="69">
                  <c:v>0.57708162069320679</c:v>
                </c:pt>
                <c:pt idx="70">
                  <c:v>0.33549541234970093</c:v>
                </c:pt>
                <c:pt idx="71">
                  <c:v>0.32746621966362</c:v>
                </c:pt>
                <c:pt idx="72">
                  <c:v>2.2696323692798615E-2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9-74FC-4F50-928F-1C932D012D77}"/>
            </c:ext>
          </c:extLst>
        </c:ser>
        <c:ser>
          <c:idx val="59"/>
          <c:order val="59"/>
          <c:tx>
            <c:strRef>
              <c:f>Sheet1!$BI$1</c:f>
              <c:strCache>
                <c:ptCount val="1"/>
                <c:pt idx="0">
                  <c:v>HAOZHUZHU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Sheet1!$BI$4:$BI$94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0.41018998622894287</c:v>
                </c:pt>
                <c:pt idx="68">
                  <c:v>0.15772870182991028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74FC-4F50-928F-1C932D012D77}"/>
            </c:ext>
          </c:extLst>
        </c:ser>
        <c:ser>
          <c:idx val="60"/>
          <c:order val="60"/>
          <c:tx>
            <c:strRef>
              <c:f>Sheet1!$BJ$1</c:f>
              <c:strCache>
                <c:ptCount val="1"/>
                <c:pt idx="0">
                  <c:v>HASHPOOL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Sheet1!$BJ$4:$BJ$94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2.1973192691802979E-2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B-74FC-4F50-928F-1C932D012D77}"/>
            </c:ext>
          </c:extLst>
        </c:ser>
        <c:ser>
          <c:idx val="61"/>
          <c:order val="61"/>
          <c:tx>
            <c:strRef>
              <c:f>Sheet1!$BK$1</c:f>
              <c:strCache>
                <c:ptCount val="1"/>
                <c:pt idx="0">
                  <c:v>HHTT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Sheet1!$BK$4:$BK$94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0.12779553234577179</c:v>
                </c:pt>
                <c:pt idx="14">
                  <c:v>0.2170138955116272</c:v>
                </c:pt>
                <c:pt idx="15">
                  <c:v>6.7704804241657257E-2</c:v>
                </c:pt>
                <c:pt idx="16">
                  <c:v>4.7472111880779266E-2</c:v>
                </c:pt>
                <c:pt idx="17">
                  <c:v>6.7506752908229828E-2</c:v>
                </c:pt>
                <c:pt idx="18">
                  <c:v>0.15027908980846405</c:v>
                </c:pt>
                <c:pt idx="19">
                  <c:v>4.1362528800964355</c:v>
                </c:pt>
                <c:pt idx="20">
                  <c:v>1.1677068471908569</c:v>
                </c:pt>
                <c:pt idx="21">
                  <c:v>0.28129395842552185</c:v>
                </c:pt>
                <c:pt idx="22">
                  <c:v>1.0560675859451294</c:v>
                </c:pt>
                <c:pt idx="23">
                  <c:v>1.0438023805618286</c:v>
                </c:pt>
                <c:pt idx="24">
                  <c:v>0.77094399929046631</c:v>
                </c:pt>
                <c:pt idx="25">
                  <c:v>0.85303002595901489</c:v>
                </c:pt>
                <c:pt idx="26">
                  <c:v>0.59687048196792603</c:v>
                </c:pt>
                <c:pt idx="27">
                  <c:v>0.88597840070724487</c:v>
                </c:pt>
                <c:pt idx="28">
                  <c:v>0.21367521584033966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74FC-4F50-928F-1C932D012D77}"/>
            </c:ext>
          </c:extLst>
        </c:ser>
        <c:ser>
          <c:idx val="62"/>
          <c:order val="62"/>
          <c:tx>
            <c:strRef>
              <c:f>Sheet1!$BL$1</c:f>
              <c:strCache>
                <c:ptCount val="1"/>
                <c:pt idx="0">
                  <c:v>HashBX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Sheet1!$BL$4:$BL$94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1.9782394170761108E-2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D-74FC-4F50-928F-1C932D012D77}"/>
            </c:ext>
          </c:extLst>
        </c:ser>
        <c:ser>
          <c:idx val="63"/>
          <c:order val="63"/>
          <c:tx>
            <c:strRef>
              <c:f>Sheet1!$BM$1</c:f>
              <c:strCache>
                <c:ptCount val="1"/>
                <c:pt idx="0">
                  <c:v>Helix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Sheet1!$BM$4:$BM$94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0.58568328619003296</c:v>
                </c:pt>
                <c:pt idx="81">
                  <c:v>0.57239770889282227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E-74FC-4F50-928F-1C932D012D77}"/>
            </c:ext>
          </c:extLst>
        </c:ser>
        <c:ser>
          <c:idx val="64"/>
          <c:order val="64"/>
          <c:tx>
            <c:strRef>
              <c:f>Sheet1!$BN$1</c:f>
              <c:strCache>
                <c:ptCount val="1"/>
                <c:pt idx="0">
                  <c:v>HotPool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Sheet1!$BN$4:$BN$94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0.1382579505443573</c:v>
                </c:pt>
                <c:pt idx="53">
                  <c:v>0.20546537637710571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F-74FC-4F50-928F-1C932D012D77}"/>
            </c:ext>
          </c:extLst>
        </c:ser>
        <c:ser>
          <c:idx val="65"/>
          <c:order val="65"/>
          <c:tx>
            <c:strRef>
              <c:f>Sheet1!$BO$1</c:f>
              <c:strCache>
                <c:ptCount val="1"/>
                <c:pt idx="0">
                  <c:v>Hummerpool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Sheet1!$BO$4:$BO$94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0-74FC-4F50-928F-1C932D012D77}"/>
            </c:ext>
          </c:extLst>
        </c:ser>
        <c:ser>
          <c:idx val="66"/>
          <c:order val="66"/>
          <c:tx>
            <c:strRef>
              <c:f>Sheet1!$BP$1</c:f>
              <c:strCache>
                <c:ptCount val="1"/>
                <c:pt idx="0">
                  <c:v>Huobi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Sheet1!$BP$4:$BP$94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0.11410314589738846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1-74FC-4F50-928F-1C932D012D77}"/>
            </c:ext>
          </c:extLst>
        </c:ser>
        <c:ser>
          <c:idx val="67"/>
          <c:order val="67"/>
          <c:tx>
            <c:strRef>
              <c:f>Sheet1!$BQ$1</c:f>
              <c:strCache>
                <c:ptCount val="1"/>
                <c:pt idx="0">
                  <c:v>Huobipool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Sheet1!$BQ$4:$BQ$94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0.15184381604194641</c:v>
                </c:pt>
                <c:pt idx="81">
                  <c:v>0.27559888362884521</c:v>
                </c:pt>
                <c:pt idx="82">
                  <c:v>0.52173912525177002</c:v>
                </c:pt>
                <c:pt idx="83">
                  <c:v>0.43047782778739929</c:v>
                </c:pt>
                <c:pt idx="84">
                  <c:v>0.56214863061904907</c:v>
                </c:pt>
                <c:pt idx="85">
                  <c:v>1.244625449180603</c:v>
                </c:pt>
                <c:pt idx="86">
                  <c:v>1.8497374057769775</c:v>
                </c:pt>
                <c:pt idx="87">
                  <c:v>2.8423771858215332</c:v>
                </c:pt>
                <c:pt idx="88">
                  <c:v>5.0742855072021484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2-74FC-4F50-928F-1C932D012D77}"/>
            </c:ext>
          </c:extLst>
        </c:ser>
        <c:ser>
          <c:idx val="68"/>
          <c:order val="68"/>
          <c:tx>
            <c:strRef>
              <c:f>Sheet1!$BR$1</c:f>
              <c:strCache>
                <c:ptCount val="1"/>
                <c:pt idx="0">
                  <c:v>KanoPool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Sheet1!$BR$4:$BR$94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8.5653103888034821E-2</c:v>
                </c:pt>
                <c:pt idx="39">
                  <c:v>0.49728751182556152</c:v>
                </c:pt>
                <c:pt idx="40">
                  <c:v>0.75589150190353394</c:v>
                </c:pt>
                <c:pt idx="41">
                  <c:v>1.4345618486404419</c:v>
                </c:pt>
                <c:pt idx="42">
                  <c:v>0.85328274965286255</c:v>
                </c:pt>
                <c:pt idx="43">
                  <c:v>0.90090090036392212</c:v>
                </c:pt>
                <c:pt idx="44">
                  <c:v>0.49365302920341492</c:v>
                </c:pt>
                <c:pt idx="45">
                  <c:v>0.35834267735481262</c:v>
                </c:pt>
                <c:pt idx="46">
                  <c:v>0.38795071840286255</c:v>
                </c:pt>
                <c:pt idx="47">
                  <c:v>0.67641282081604004</c:v>
                </c:pt>
                <c:pt idx="48">
                  <c:v>0.60935801267623901</c:v>
                </c:pt>
                <c:pt idx="49">
                  <c:v>0.53703290224075317</c:v>
                </c:pt>
                <c:pt idx="50">
                  <c:v>0.26315790414810181</c:v>
                </c:pt>
                <c:pt idx="51">
                  <c:v>0.40869003534317017</c:v>
                </c:pt>
                <c:pt idx="52">
                  <c:v>0.77029430866241455</c:v>
                </c:pt>
                <c:pt idx="53">
                  <c:v>1.6026298999786377</c:v>
                </c:pt>
                <c:pt idx="54">
                  <c:v>2.2627415657043457</c:v>
                </c:pt>
                <c:pt idx="55">
                  <c:v>2.8178243637084961</c:v>
                </c:pt>
                <c:pt idx="56">
                  <c:v>3.0051581859588623</c:v>
                </c:pt>
                <c:pt idx="57">
                  <c:v>2.7272727489471436</c:v>
                </c:pt>
                <c:pt idx="58">
                  <c:v>2.956326961517334</c:v>
                </c:pt>
                <c:pt idx="59">
                  <c:v>2.8865978717803955</c:v>
                </c:pt>
                <c:pt idx="60">
                  <c:v>2.7102601528167725</c:v>
                </c:pt>
                <c:pt idx="61">
                  <c:v>2.4191775321960449</c:v>
                </c:pt>
                <c:pt idx="62">
                  <c:v>1.8045774698257446</c:v>
                </c:pt>
                <c:pt idx="63">
                  <c:v>1.5510746240615845</c:v>
                </c:pt>
                <c:pt idx="64">
                  <c:v>0.87382781505584717</c:v>
                </c:pt>
                <c:pt idx="65">
                  <c:v>0.81433224678039551</c:v>
                </c:pt>
                <c:pt idx="66">
                  <c:v>0.79905992746353149</c:v>
                </c:pt>
                <c:pt idx="67">
                  <c:v>0.71243524551391602</c:v>
                </c:pt>
                <c:pt idx="68">
                  <c:v>1.3744930028915405</c:v>
                </c:pt>
                <c:pt idx="69">
                  <c:v>1.4633140563964844</c:v>
                </c:pt>
                <c:pt idx="70">
                  <c:v>1.6103780269622803</c:v>
                </c:pt>
                <c:pt idx="71">
                  <c:v>1.2689316272735596</c:v>
                </c:pt>
                <c:pt idx="72">
                  <c:v>1.0894235372543335</c:v>
                </c:pt>
                <c:pt idx="73">
                  <c:v>0.96807414293289185</c:v>
                </c:pt>
                <c:pt idx="74">
                  <c:v>0.72644251585006714</c:v>
                </c:pt>
                <c:pt idx="75">
                  <c:v>0.36579790711402893</c:v>
                </c:pt>
                <c:pt idx="76">
                  <c:v>0.19884668290615082</c:v>
                </c:pt>
                <c:pt idx="77">
                  <c:v>0.15825915336608887</c:v>
                </c:pt>
                <c:pt idx="78">
                  <c:v>0.11444266140460968</c:v>
                </c:pt>
                <c:pt idx="79">
                  <c:v>0.42964553833007813</c:v>
                </c:pt>
                <c:pt idx="80">
                  <c:v>0.47722342610359192</c:v>
                </c:pt>
                <c:pt idx="81">
                  <c:v>0.50879794359207153</c:v>
                </c:pt>
                <c:pt idx="82">
                  <c:v>0.41304346919059753</c:v>
                </c:pt>
                <c:pt idx="83">
                  <c:v>0.58114504814147949</c:v>
                </c:pt>
                <c:pt idx="84">
                  <c:v>0.3747657835483551</c:v>
                </c:pt>
                <c:pt idx="85">
                  <c:v>0.56573885679244995</c:v>
                </c:pt>
                <c:pt idx="86">
                  <c:v>0.27403515577316284</c:v>
                </c:pt>
                <c:pt idx="87">
                  <c:v>0.25839793682098389</c:v>
                </c:pt>
                <c:pt idx="88">
                  <c:v>9.1428570449352264E-2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3-74FC-4F50-928F-1C932D012D77}"/>
            </c:ext>
          </c:extLst>
        </c:ser>
        <c:ser>
          <c:idx val="69"/>
          <c:order val="69"/>
          <c:tx>
            <c:strRef>
              <c:f>Sheet1!$BS$1</c:f>
              <c:strCache>
                <c:ptCount val="1"/>
                <c:pt idx="0">
                  <c:v>KnCMiner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Sheet1!$BS$4:$BS$94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3.8499703407287598</c:v>
                </c:pt>
                <c:pt idx="34">
                  <c:v>5.625</c:v>
                </c:pt>
                <c:pt idx="35">
                  <c:v>4.2054100036621094</c:v>
                </c:pt>
                <c:pt idx="36">
                  <c:v>3.4523112773895264</c:v>
                </c:pt>
                <c:pt idx="37">
                  <c:v>3.9257071018218994</c:v>
                </c:pt>
                <c:pt idx="38">
                  <c:v>4.2398285865783691</c:v>
                </c:pt>
                <c:pt idx="39">
                  <c:v>6.8264012336730957</c:v>
                </c:pt>
                <c:pt idx="40">
                  <c:v>6.2249889373779297</c:v>
                </c:pt>
                <c:pt idx="41">
                  <c:v>6.8638267517089844</c:v>
                </c:pt>
                <c:pt idx="42">
                  <c:v>5.6411471366882324</c:v>
                </c:pt>
                <c:pt idx="43">
                  <c:v>5.7350034713745117</c:v>
                </c:pt>
                <c:pt idx="44">
                  <c:v>6.3234601020812988</c:v>
                </c:pt>
                <c:pt idx="45">
                  <c:v>5.8454647064208984</c:v>
                </c:pt>
                <c:pt idx="46">
                  <c:v>4.5641260147094727</c:v>
                </c:pt>
                <c:pt idx="47">
                  <c:v>4.429412841796875</c:v>
                </c:pt>
                <c:pt idx="48">
                  <c:v>4.6572360992431641</c:v>
                </c:pt>
                <c:pt idx="49">
                  <c:v>7.7646007537841797</c:v>
                </c:pt>
                <c:pt idx="50">
                  <c:v>7.6973686218261719</c:v>
                </c:pt>
                <c:pt idx="51">
                  <c:v>6.0012907981872559</c:v>
                </c:pt>
                <c:pt idx="52">
                  <c:v>5.5500693321228027</c:v>
                </c:pt>
                <c:pt idx="53">
                  <c:v>4.0887608528137207</c:v>
                </c:pt>
                <c:pt idx="54">
                  <c:v>3.6687171459197998</c:v>
                </c:pt>
                <c:pt idx="55">
                  <c:v>3.8226299285888672</c:v>
                </c:pt>
                <c:pt idx="56">
                  <c:v>3.812514066696167</c:v>
                </c:pt>
                <c:pt idx="57">
                  <c:v>3.3549783229827881</c:v>
                </c:pt>
                <c:pt idx="58">
                  <c:v>3.2026875019073486</c:v>
                </c:pt>
                <c:pt idx="59">
                  <c:v>2.199312686920166</c:v>
                </c:pt>
                <c:pt idx="60">
                  <c:v>2.3661003112792969</c:v>
                </c:pt>
                <c:pt idx="61">
                  <c:v>0.79173082113265991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74FC-4F50-928F-1C932D012D77}"/>
            </c:ext>
          </c:extLst>
        </c:ser>
        <c:ser>
          <c:idx val="70"/>
          <c:order val="70"/>
          <c:tx>
            <c:strRef>
              <c:f>Sheet1!$BT$1</c:f>
              <c:strCache>
                <c:ptCount val="1"/>
                <c:pt idx="0">
                  <c:v>MaxBTC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Sheet1!$BT$4:$BT$94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0.76009500026702881</c:v>
                </c:pt>
                <c:pt idx="9">
                  <c:v>0.81558674573898315</c:v>
                </c:pt>
                <c:pt idx="10">
                  <c:v>0.83792722225189209</c:v>
                </c:pt>
                <c:pt idx="11">
                  <c:v>0.98470562696456909</c:v>
                </c:pt>
                <c:pt idx="12">
                  <c:v>1.4962081909179688</c:v>
                </c:pt>
                <c:pt idx="13">
                  <c:v>1.2353568077087402</c:v>
                </c:pt>
                <c:pt idx="14">
                  <c:v>0.5642361044883728</c:v>
                </c:pt>
                <c:pt idx="15">
                  <c:v>0.60934329032897949</c:v>
                </c:pt>
                <c:pt idx="16">
                  <c:v>0.66460955142974854</c:v>
                </c:pt>
                <c:pt idx="17">
                  <c:v>0.63006299734115601</c:v>
                </c:pt>
                <c:pt idx="18">
                  <c:v>0.47230571508407593</c:v>
                </c:pt>
                <c:pt idx="19">
                  <c:v>0.33688938617706299</c:v>
                </c:pt>
                <c:pt idx="20">
                  <c:v>0.24159452319145203</c:v>
                </c:pt>
                <c:pt idx="21">
                  <c:v>4.0184851735830307E-2</c:v>
                </c:pt>
                <c:pt idx="22">
                  <c:v>0</c:v>
                </c:pt>
                <c:pt idx="23">
                  <c:v>3.7278659641742706E-2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5-74FC-4F50-928F-1C932D012D77}"/>
            </c:ext>
          </c:extLst>
        </c:ser>
        <c:ser>
          <c:idx val="71"/>
          <c:order val="71"/>
          <c:tx>
            <c:strRef>
              <c:f>Sheet1!$BU$1</c:f>
              <c:strCache>
                <c:ptCount val="1"/>
                <c:pt idx="0">
                  <c:v>MegaBigPower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Sheet1!$BU$4:$BU$94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0.59687048196792603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0.91799265146255493</c:v>
                </c:pt>
                <c:pt idx="31">
                  <c:v>1.3886172771453857</c:v>
                </c:pt>
                <c:pt idx="32">
                  <c:v>1.9284293651580811</c:v>
                </c:pt>
                <c:pt idx="33">
                  <c:v>0.93272477388381958</c:v>
                </c:pt>
                <c:pt idx="34">
                  <c:v>0.859375</c:v>
                </c:pt>
                <c:pt idx="35">
                  <c:v>0.97210484743118286</c:v>
                </c:pt>
                <c:pt idx="36">
                  <c:v>0.87770628929138184</c:v>
                </c:pt>
                <c:pt idx="37">
                  <c:v>0.75981426239013672</c:v>
                </c:pt>
                <c:pt idx="38">
                  <c:v>0.87794435024261475</c:v>
                </c:pt>
                <c:pt idx="39">
                  <c:v>1.017179012298584</c:v>
                </c:pt>
                <c:pt idx="40">
                  <c:v>1.1783014535903931</c:v>
                </c:pt>
                <c:pt idx="41">
                  <c:v>1.1476495265960693</c:v>
                </c:pt>
                <c:pt idx="42">
                  <c:v>0.63996207714080811</c:v>
                </c:pt>
                <c:pt idx="43">
                  <c:v>0.83498132228851318</c:v>
                </c:pt>
                <c:pt idx="44">
                  <c:v>0.98730605840682983</c:v>
                </c:pt>
                <c:pt idx="45">
                  <c:v>0.76147818565368652</c:v>
                </c:pt>
                <c:pt idx="46">
                  <c:v>0.34230944514274597</c:v>
                </c:pt>
                <c:pt idx="47">
                  <c:v>2.1819768473505974E-2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6-74FC-4F50-928F-1C932D012D77}"/>
            </c:ext>
          </c:extLst>
        </c:ser>
        <c:ser>
          <c:idx val="72"/>
          <c:order val="72"/>
          <c:tx>
            <c:strRef>
              <c:f>Sheet1!$BV$1</c:f>
              <c:strCache>
                <c:ptCount val="1"/>
                <c:pt idx="0">
                  <c:v>MiningKings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Sheet1!$BV$4:$BV$94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4.317789152264595E-2</c:v>
                </c:pt>
                <c:pt idx="68">
                  <c:v>4.5065343379974365E-2</c:v>
                </c:pt>
                <c:pt idx="69">
                  <c:v>0.22671063244342804</c:v>
                </c:pt>
                <c:pt idx="70">
                  <c:v>0.20129725337028503</c:v>
                </c:pt>
                <c:pt idx="71">
                  <c:v>0.16373310983181</c:v>
                </c:pt>
                <c:pt idx="72">
                  <c:v>0</c:v>
                </c:pt>
                <c:pt idx="73">
                  <c:v>0.10298661142587662</c:v>
                </c:pt>
                <c:pt idx="74">
                  <c:v>4.1510999202728271E-2</c:v>
                </c:pt>
                <c:pt idx="75">
                  <c:v>4.5724738389253616E-2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7-74FC-4F50-928F-1C932D012D77}"/>
            </c:ext>
          </c:extLst>
        </c:ser>
        <c:ser>
          <c:idx val="73"/>
          <c:order val="73"/>
          <c:tx>
            <c:strRef>
              <c:f>Sheet1!$BW$1</c:f>
              <c:strCache>
                <c:ptCount val="1"/>
                <c:pt idx="0">
                  <c:v>MtRed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Sheet1!$BW$4:$BW$94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1.6530699729919434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8-74FC-4F50-928F-1C932D012D77}"/>
            </c:ext>
          </c:extLst>
        </c:ser>
        <c:ser>
          <c:idx val="74"/>
          <c:order val="74"/>
          <c:tx>
            <c:strRef>
              <c:f>Sheet1!$BX$1</c:f>
              <c:strCache>
                <c:ptCount val="1"/>
                <c:pt idx="0">
                  <c:v>Multipool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Sheet1!$BX$4:$BX$94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2.1929824724793434E-2</c:v>
                </c:pt>
                <c:pt idx="51">
                  <c:v>0</c:v>
                </c:pt>
                <c:pt idx="52">
                  <c:v>1.9751135259866714E-2</c:v>
                </c:pt>
                <c:pt idx="53">
                  <c:v>0</c:v>
                </c:pt>
                <c:pt idx="54">
                  <c:v>2.1968364715576172E-2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9-74FC-4F50-928F-1C932D012D77}"/>
            </c:ext>
          </c:extLst>
        </c:ser>
        <c:ser>
          <c:idx val="75"/>
          <c:order val="75"/>
          <c:tx>
            <c:strRef>
              <c:f>Sheet1!$BY$1</c:f>
              <c:strCache>
                <c:ptCount val="1"/>
                <c:pt idx="0">
                  <c:v>NMCbit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Sheet1!$BY$4:$BY$94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2.4172104895114899E-2</c:v>
                </c:pt>
                <c:pt idx="4">
                  <c:v>0.26172301173210144</c:v>
                </c:pt>
                <c:pt idx="5">
                  <c:v>0.2318718433380127</c:v>
                </c:pt>
                <c:pt idx="6">
                  <c:v>0.43628013134002686</c:v>
                </c:pt>
                <c:pt idx="7">
                  <c:v>0.21417862176895142</c:v>
                </c:pt>
                <c:pt idx="8">
                  <c:v>0.40380048751831055</c:v>
                </c:pt>
                <c:pt idx="9">
                  <c:v>0.22655187547206879</c:v>
                </c:pt>
                <c:pt idx="10">
                  <c:v>0.24255788326263428</c:v>
                </c:pt>
                <c:pt idx="11">
                  <c:v>0.12570710480213165</c:v>
                </c:pt>
                <c:pt idx="12">
                  <c:v>6.1488009989261627E-2</c:v>
                </c:pt>
                <c:pt idx="13">
                  <c:v>4.2598508298397064E-2</c:v>
                </c:pt>
                <c:pt idx="14">
                  <c:v>6.5104164183139801E-2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A-74FC-4F50-928F-1C932D012D77}"/>
            </c:ext>
          </c:extLst>
        </c:ser>
        <c:ser>
          <c:idx val="76"/>
          <c:order val="76"/>
          <c:tx>
            <c:strRef>
              <c:f>Sheet1!$BZ$1</c:f>
              <c:strCache>
                <c:ptCount val="1"/>
                <c:pt idx="0">
                  <c:v>Nexious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Sheet1!$BZ$4:$BZ$94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2.151000127196312E-2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74FC-4F50-928F-1C932D012D77}"/>
            </c:ext>
          </c:extLst>
        </c:ser>
        <c:ser>
          <c:idx val="77"/>
          <c:order val="77"/>
          <c:tx>
            <c:strRef>
              <c:f>Sheet1!$CA$1</c:f>
              <c:strCache>
                <c:ptCount val="1"/>
                <c:pt idx="0">
                  <c:v>NiceHash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Sheet1!$CA$4:$CA$94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0.11410314589738846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2.1929824724793434E-2</c:v>
                </c:pt>
                <c:pt idx="51">
                  <c:v>2.151000127196312E-2</c:v>
                </c:pt>
                <c:pt idx="52">
                  <c:v>0</c:v>
                </c:pt>
                <c:pt idx="53">
                  <c:v>2.0546538755297661E-2</c:v>
                </c:pt>
                <c:pt idx="54">
                  <c:v>0</c:v>
                </c:pt>
                <c:pt idx="55">
                  <c:v>0</c:v>
                </c:pt>
                <c:pt idx="56">
                  <c:v>2.2426553070545197E-2</c:v>
                </c:pt>
                <c:pt idx="57">
                  <c:v>2.1645022556185722E-2</c:v>
                </c:pt>
                <c:pt idx="58">
                  <c:v>2.2396417334675789E-2</c:v>
                </c:pt>
                <c:pt idx="59">
                  <c:v>2.2909507155418396E-2</c:v>
                </c:pt>
                <c:pt idx="60">
                  <c:v>4.3020002543926239E-2</c:v>
                </c:pt>
                <c:pt idx="61">
                  <c:v>4.3985046446323395E-2</c:v>
                </c:pt>
                <c:pt idx="62">
                  <c:v>0</c:v>
                </c:pt>
                <c:pt idx="63">
                  <c:v>2.2158209234476089E-2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2.2532671689987183E-2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2.0597321912646294E-2</c:v>
                </c:pt>
                <c:pt idx="74">
                  <c:v>2.0755499601364136E-2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74FC-4F50-928F-1C932D012D77}"/>
            </c:ext>
          </c:extLst>
        </c:ser>
        <c:ser>
          <c:idx val="78"/>
          <c:order val="78"/>
          <c:tx>
            <c:strRef>
              <c:f>Sheet1!$CB$1</c:f>
              <c:strCache>
                <c:ptCount val="1"/>
                <c:pt idx="0">
                  <c:v>NovaBlock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Sheet1!$CB$4:$CB$94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74FC-4F50-928F-1C932D012D77}"/>
            </c:ext>
          </c:extLst>
        </c:ser>
        <c:ser>
          <c:idx val="79"/>
          <c:order val="79"/>
          <c:tx>
            <c:strRef>
              <c:f>Sheet1!$CC$1</c:f>
              <c:strCache>
                <c:ptCount val="1"/>
                <c:pt idx="0">
                  <c:v>OzCoin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Sheet1!$CC$4:$CC$94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6.543075293302536E-2</c:v>
                </c:pt>
                <c:pt idx="5">
                  <c:v>0.65345698595046997</c:v>
                </c:pt>
                <c:pt idx="6">
                  <c:v>3.3754305839538574</c:v>
                </c:pt>
                <c:pt idx="7">
                  <c:v>3.405440092086792</c:v>
                </c:pt>
                <c:pt idx="8">
                  <c:v>5.7244653701782227</c:v>
                </c:pt>
                <c:pt idx="9">
                  <c:v>6.8645219802856445</c:v>
                </c:pt>
                <c:pt idx="10">
                  <c:v>7.8059535026550293</c:v>
                </c:pt>
                <c:pt idx="11">
                  <c:v>10.140373229980469</c:v>
                </c:pt>
                <c:pt idx="12">
                  <c:v>7.1736011505126953</c:v>
                </c:pt>
                <c:pt idx="13">
                  <c:v>4.4728436470031738</c:v>
                </c:pt>
                <c:pt idx="14">
                  <c:v>3.2118055820465088</c:v>
                </c:pt>
                <c:pt idx="15">
                  <c:v>4.1751298904418945</c:v>
                </c:pt>
                <c:pt idx="16">
                  <c:v>5.0557799339294434</c:v>
                </c:pt>
                <c:pt idx="17">
                  <c:v>6.503150463104248</c:v>
                </c:pt>
                <c:pt idx="18">
                  <c:v>6.7840275764465332</c:v>
                </c:pt>
                <c:pt idx="19">
                  <c:v>8.8714208602905273</c:v>
                </c:pt>
                <c:pt idx="20">
                  <c:v>4.9728207588195801</c:v>
                </c:pt>
                <c:pt idx="21">
                  <c:v>1.6073939800262451</c:v>
                </c:pt>
                <c:pt idx="22">
                  <c:v>1.3440860509872437</c:v>
                </c:pt>
                <c:pt idx="23">
                  <c:v>1.9944082498550415</c:v>
                </c:pt>
                <c:pt idx="24">
                  <c:v>2.1757752895355225</c:v>
                </c:pt>
                <c:pt idx="25">
                  <c:v>2.5590901374816895</c:v>
                </c:pt>
                <c:pt idx="26">
                  <c:v>1.0808194875717163</c:v>
                </c:pt>
                <c:pt idx="27">
                  <c:v>0.25038519501686096</c:v>
                </c:pt>
                <c:pt idx="28">
                  <c:v>8.9031338691711426E-2</c:v>
                </c:pt>
                <c:pt idx="29">
                  <c:v>1.8274853006005287E-2</c:v>
                </c:pt>
                <c:pt idx="30">
                  <c:v>0.12239901721477509</c:v>
                </c:pt>
                <c:pt idx="31">
                  <c:v>0.46939173340797424</c:v>
                </c:pt>
                <c:pt idx="32">
                  <c:v>7.9522863030433655E-2</c:v>
                </c:pt>
                <c:pt idx="33">
                  <c:v>1.9845208153128624E-2</c:v>
                </c:pt>
                <c:pt idx="34">
                  <c:v>1.953125E-2</c:v>
                </c:pt>
                <c:pt idx="35">
                  <c:v>0</c:v>
                </c:pt>
                <c:pt idx="36">
                  <c:v>0.37058708071708679</c:v>
                </c:pt>
                <c:pt idx="37">
                  <c:v>0.46433094143867493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74FC-4F50-928F-1C932D012D77}"/>
            </c:ext>
          </c:extLst>
        </c:ser>
        <c:ser>
          <c:idx val="80"/>
          <c:order val="80"/>
          <c:tx>
            <c:strRef>
              <c:f>Sheet1!$CD$1</c:f>
              <c:strCache>
                <c:ptCount val="1"/>
                <c:pt idx="0">
                  <c:v>PHash.IO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Sheet1!$CD$4:$CD$94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0.13294926285743713</c:v>
                </c:pt>
                <c:pt idx="64">
                  <c:v>6.3938617706298828E-2</c:v>
                </c:pt>
                <c:pt idx="65">
                  <c:v>0.16286644339561462</c:v>
                </c:pt>
                <c:pt idx="66">
                  <c:v>0.282021164894104</c:v>
                </c:pt>
                <c:pt idx="67">
                  <c:v>0.19430051743984222</c:v>
                </c:pt>
                <c:pt idx="68">
                  <c:v>0.1351960301399231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74FC-4F50-928F-1C932D012D77}"/>
            </c:ext>
          </c:extLst>
        </c:ser>
        <c:ser>
          <c:idx val="81"/>
          <c:order val="81"/>
          <c:tx>
            <c:strRef>
              <c:f>Sheet1!$CE$1</c:f>
              <c:strCache>
                <c:ptCount val="1"/>
                <c:pt idx="0">
                  <c:v>Patels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Sheet1!$CE$4:$CE$94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2.2426553070545197E-2</c:v>
                </c:pt>
                <c:pt idx="57">
                  <c:v>2.1645022556185722E-2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74FC-4F50-928F-1C932D012D77}"/>
            </c:ext>
          </c:extLst>
        </c:ser>
        <c:ser>
          <c:idx val="82"/>
          <c:order val="82"/>
          <c:tx>
            <c:strRef>
              <c:f>Sheet1!$CF$1</c:f>
              <c:strCache>
                <c:ptCount val="1"/>
                <c:pt idx="0">
                  <c:v>Polmine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Sheet1!$CF$4:$CF$94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0.42279040813446045</c:v>
                </c:pt>
                <c:pt idx="21">
                  <c:v>0.50231063365936279</c:v>
                </c:pt>
                <c:pt idx="22">
                  <c:v>0.57603687047958374</c:v>
                </c:pt>
                <c:pt idx="23">
                  <c:v>0.68965518474578857</c:v>
                </c:pt>
                <c:pt idx="24">
                  <c:v>0.39403802156448364</c:v>
                </c:pt>
                <c:pt idx="25">
                  <c:v>0.39097210764884949</c:v>
                </c:pt>
                <c:pt idx="26">
                  <c:v>0.30650106072425842</c:v>
                </c:pt>
                <c:pt idx="27">
                  <c:v>0.26964560151100159</c:v>
                </c:pt>
                <c:pt idx="28">
                  <c:v>0.23148147761821747</c:v>
                </c:pt>
                <c:pt idx="29">
                  <c:v>0.34722220897674561</c:v>
                </c:pt>
                <c:pt idx="30">
                  <c:v>0.24479803442955017</c:v>
                </c:pt>
                <c:pt idx="31">
                  <c:v>0.2933698296546936</c:v>
                </c:pt>
                <c:pt idx="32">
                  <c:v>0.23856858909130096</c:v>
                </c:pt>
                <c:pt idx="33">
                  <c:v>1.2105576992034912</c:v>
                </c:pt>
                <c:pt idx="34">
                  <c:v>1.953125</c:v>
                </c:pt>
                <c:pt idx="35">
                  <c:v>3.1065089702606201</c:v>
                </c:pt>
                <c:pt idx="36">
                  <c:v>3.471815824508667</c:v>
                </c:pt>
                <c:pt idx="37">
                  <c:v>2.7437736988067627</c:v>
                </c:pt>
                <c:pt idx="38">
                  <c:v>2.6338329315185547</c:v>
                </c:pt>
                <c:pt idx="39">
                  <c:v>1.8309222459793091</c:v>
                </c:pt>
                <c:pt idx="40">
                  <c:v>6.6696308553218842E-2</c:v>
                </c:pt>
                <c:pt idx="41">
                  <c:v>2.2070182487368584E-2</c:v>
                </c:pt>
                <c:pt idx="42">
                  <c:v>2.3702299222350121E-2</c:v>
                </c:pt>
                <c:pt idx="43">
                  <c:v>2.1973192691802979</c:v>
                </c:pt>
                <c:pt idx="44">
                  <c:v>1.6925246715545654</c:v>
                </c:pt>
                <c:pt idx="45">
                  <c:v>0.60470324754714966</c:v>
                </c:pt>
                <c:pt idx="46">
                  <c:v>9.1282516717910767E-2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74FC-4F50-928F-1C932D012D77}"/>
            </c:ext>
          </c:extLst>
        </c:ser>
        <c:ser>
          <c:idx val="83"/>
          <c:order val="83"/>
          <c:tx>
            <c:strRef>
              <c:f>Sheet1!$CG$1</c:f>
              <c:strCache>
                <c:ptCount val="1"/>
                <c:pt idx="0">
                  <c:v>Poolin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Sheet1!$CG$4:$CG$94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3.0133447647094727</c:v>
                </c:pt>
                <c:pt idx="84">
                  <c:v>5.2467207908630371</c:v>
                </c:pt>
                <c:pt idx="85">
                  <c:v>6.2910161018371582</c:v>
                </c:pt>
                <c:pt idx="86">
                  <c:v>6.9650607109069824</c:v>
                </c:pt>
                <c:pt idx="87">
                  <c:v>5.4521965980529785</c:v>
                </c:pt>
                <c:pt idx="88">
                  <c:v>7.4971427917480469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2-74FC-4F50-928F-1C932D012D77}"/>
            </c:ext>
          </c:extLst>
        </c:ser>
        <c:ser>
          <c:idx val="84"/>
          <c:order val="84"/>
          <c:tx>
            <c:strRef>
              <c:f>Sheet1!$CH$1</c:f>
              <c:strCache>
                <c:ptCount val="1"/>
                <c:pt idx="0">
                  <c:v>Rawpool.com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Sheet1!$CH$4:$CH$94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0.16656257212162018</c:v>
                </c:pt>
                <c:pt idx="85">
                  <c:v>0.20366598665714264</c:v>
                </c:pt>
                <c:pt idx="86">
                  <c:v>0.27403515577316284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3-74FC-4F50-928F-1C932D012D77}"/>
            </c:ext>
          </c:extLst>
        </c:ser>
        <c:ser>
          <c:idx val="85"/>
          <c:order val="85"/>
          <c:tx>
            <c:strRef>
              <c:f>Sheet1!$CI$1</c:f>
              <c:strCache>
                <c:ptCount val="1"/>
                <c:pt idx="0">
                  <c:v>RigPool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Sheet1!$CI$4:$CI$94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2.2007042542099953E-2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4-74FC-4F50-928F-1C932D012D77}"/>
            </c:ext>
          </c:extLst>
        </c:ser>
        <c:ser>
          <c:idx val="86"/>
          <c:order val="86"/>
          <c:tx>
            <c:strRef>
              <c:f>Sheet1!$CJ$1</c:f>
              <c:strCache>
                <c:ptCount val="1"/>
                <c:pt idx="0">
                  <c:v>STMiningCorp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Sheet1!$CJ$4:$CJ$94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2.0092425867915154E-2</c:v>
                </c:pt>
                <c:pt idx="22">
                  <c:v>0.32642090320587158</c:v>
                </c:pt>
                <c:pt idx="23">
                  <c:v>0.55917984247207642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5-74FC-4F50-928F-1C932D012D77}"/>
            </c:ext>
          </c:extLst>
        </c:ser>
        <c:ser>
          <c:idx val="87"/>
          <c:order val="87"/>
          <c:tx>
            <c:strRef>
              <c:f>Sheet1!$CK$1</c:f>
              <c:strCache>
                <c:ptCount val="1"/>
                <c:pt idx="0">
                  <c:v>SecretSuperstar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Sheet1!$CK$4:$CK$94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0.2798105776309967</c:v>
                </c:pt>
                <c:pt idx="84">
                  <c:v>1.7280865907669067</c:v>
                </c:pt>
                <c:pt idx="85">
                  <c:v>1.9461417198181152</c:v>
                </c:pt>
                <c:pt idx="86">
                  <c:v>2.352135181427002</c:v>
                </c:pt>
                <c:pt idx="87">
                  <c:v>0.18087854981422424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6-74FC-4F50-928F-1C932D012D77}"/>
            </c:ext>
          </c:extLst>
        </c:ser>
        <c:ser>
          <c:idx val="88"/>
          <c:order val="88"/>
          <c:tx>
            <c:strRef>
              <c:f>Sheet1!$CL$1</c:f>
              <c:strCache>
                <c:ptCount val="1"/>
                <c:pt idx="0">
                  <c:v>SlushPool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Sheet1!$CL$4:$CL$94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2.6349072456359863</c:v>
                </c:pt>
                <c:pt idx="6">
                  <c:v>12.330654144287109</c:v>
                </c:pt>
                <c:pt idx="7">
                  <c:v>11.951167106628418</c:v>
                </c:pt>
                <c:pt idx="8">
                  <c:v>10.61757755279541</c:v>
                </c:pt>
                <c:pt idx="9">
                  <c:v>10.013592720031738</c:v>
                </c:pt>
                <c:pt idx="10">
                  <c:v>9.4156560897827148</c:v>
                </c:pt>
                <c:pt idx="11">
                  <c:v>8.4433269500732422</c:v>
                </c:pt>
                <c:pt idx="12">
                  <c:v>8.731297492980957</c:v>
                </c:pt>
                <c:pt idx="13">
                  <c:v>8.9243879318237305</c:v>
                </c:pt>
                <c:pt idx="14">
                  <c:v>9.4184026718139648</c:v>
                </c:pt>
                <c:pt idx="15">
                  <c:v>10.110584259033203</c:v>
                </c:pt>
                <c:pt idx="16">
                  <c:v>12.224068641662598</c:v>
                </c:pt>
                <c:pt idx="17">
                  <c:v>12.331233024597168</c:v>
                </c:pt>
                <c:pt idx="18">
                  <c:v>11.442679405212402</c:v>
                </c:pt>
                <c:pt idx="19">
                  <c:v>10.93018913269043</c:v>
                </c:pt>
                <c:pt idx="20">
                  <c:v>11.536138534545898</c:v>
                </c:pt>
                <c:pt idx="21">
                  <c:v>10.367691040039063</c:v>
                </c:pt>
                <c:pt idx="22">
                  <c:v>10.695084571838379</c:v>
                </c:pt>
                <c:pt idx="23">
                  <c:v>9.6365327835083008</c:v>
                </c:pt>
                <c:pt idx="24">
                  <c:v>7.5552511215209961</c:v>
                </c:pt>
                <c:pt idx="25">
                  <c:v>6.7353830337524414</c:v>
                </c:pt>
                <c:pt idx="26">
                  <c:v>7.1624455451965332</c:v>
                </c:pt>
                <c:pt idx="27">
                  <c:v>6.2981510162353516</c:v>
                </c:pt>
                <c:pt idx="28">
                  <c:v>5.7336182594299316</c:v>
                </c:pt>
                <c:pt idx="29">
                  <c:v>4.6783623695373535</c:v>
                </c:pt>
                <c:pt idx="30">
                  <c:v>3.2843737602233887</c:v>
                </c:pt>
                <c:pt idx="31">
                  <c:v>2.7576766014099121</c:v>
                </c:pt>
                <c:pt idx="32">
                  <c:v>2.5248508453369141</c:v>
                </c:pt>
                <c:pt idx="33">
                  <c:v>2.9370906352996826</c:v>
                </c:pt>
                <c:pt idx="34">
                  <c:v>3.5546875</c:v>
                </c:pt>
                <c:pt idx="35">
                  <c:v>3.7616229057312012</c:v>
                </c:pt>
                <c:pt idx="36">
                  <c:v>3.5888433456420898</c:v>
                </c:pt>
                <c:pt idx="37">
                  <c:v>3.3347404003143311</c:v>
                </c:pt>
                <c:pt idx="38">
                  <c:v>3.1691648960113525</c:v>
                </c:pt>
                <c:pt idx="39">
                  <c:v>3.4358046054840088</c:v>
                </c:pt>
                <c:pt idx="40">
                  <c:v>3.5571365356445313</c:v>
                </c:pt>
                <c:pt idx="41">
                  <c:v>2.6925623416900635</c:v>
                </c:pt>
                <c:pt idx="42">
                  <c:v>3.1287035942077637</c:v>
                </c:pt>
                <c:pt idx="43">
                  <c:v>3.6036036014556885</c:v>
                </c:pt>
                <c:pt idx="44">
                  <c:v>4.419370174407959</c:v>
                </c:pt>
                <c:pt idx="45">
                  <c:v>4.0089583396911621</c:v>
                </c:pt>
                <c:pt idx="46">
                  <c:v>2.555910587310791</c:v>
                </c:pt>
                <c:pt idx="47">
                  <c:v>3.425703763961792</c:v>
                </c:pt>
                <c:pt idx="48">
                  <c:v>5.0272035598754883</c:v>
                </c:pt>
                <c:pt idx="49">
                  <c:v>7.339449405670166</c:v>
                </c:pt>
                <c:pt idx="50">
                  <c:v>6.9956140518188477</c:v>
                </c:pt>
                <c:pt idx="51">
                  <c:v>6.1733708381652832</c:v>
                </c:pt>
                <c:pt idx="52">
                  <c:v>4.5032587051391602</c:v>
                </c:pt>
                <c:pt idx="53">
                  <c:v>4.1504006385803223</c:v>
                </c:pt>
                <c:pt idx="54">
                  <c:v>4.3277678489685059</c:v>
                </c:pt>
                <c:pt idx="55">
                  <c:v>3.4949760437011719</c:v>
                </c:pt>
                <c:pt idx="56">
                  <c:v>4.261044979095459</c:v>
                </c:pt>
                <c:pt idx="57">
                  <c:v>5.2164502143859863</c:v>
                </c:pt>
                <c:pt idx="58">
                  <c:v>4.5912652015686035</c:v>
                </c:pt>
                <c:pt idx="59">
                  <c:v>5.2920961380004883</c:v>
                </c:pt>
                <c:pt idx="60">
                  <c:v>6.0658206939697266</c:v>
                </c:pt>
                <c:pt idx="61">
                  <c:v>6.4438090324401855</c:v>
                </c:pt>
                <c:pt idx="62">
                  <c:v>5.9198942184448242</c:v>
                </c:pt>
                <c:pt idx="63">
                  <c:v>6.3150897026062012</c:v>
                </c:pt>
                <c:pt idx="64">
                  <c:v>6.0954818725585938</c:v>
                </c:pt>
                <c:pt idx="65">
                  <c:v>5.394951343536377</c:v>
                </c:pt>
                <c:pt idx="66">
                  <c:v>5.7814335823059082</c:v>
                </c:pt>
                <c:pt idx="67">
                  <c:v>6.4766840934753418</c:v>
                </c:pt>
                <c:pt idx="68">
                  <c:v>5.7007660865783691</c:v>
                </c:pt>
                <c:pt idx="69">
                  <c:v>5.1525144577026367</c:v>
                </c:pt>
                <c:pt idx="70">
                  <c:v>4.8535003662109375</c:v>
                </c:pt>
                <c:pt idx="71">
                  <c:v>4.2570610046386719</c:v>
                </c:pt>
                <c:pt idx="72">
                  <c:v>5.4244213104248047</c:v>
                </c:pt>
                <c:pt idx="73">
                  <c:v>5.6024718284606934</c:v>
                </c:pt>
                <c:pt idx="74">
                  <c:v>6.78704833984375</c:v>
                </c:pt>
                <c:pt idx="75">
                  <c:v>9.2821216583251953</c:v>
                </c:pt>
                <c:pt idx="76">
                  <c:v>10.75760555267334</c:v>
                </c:pt>
                <c:pt idx="77">
                  <c:v>10.524233818054199</c:v>
                </c:pt>
                <c:pt idx="78">
                  <c:v>10.41428279876709</c:v>
                </c:pt>
                <c:pt idx="79">
                  <c:v>11.020408630371094</c:v>
                </c:pt>
                <c:pt idx="80">
                  <c:v>10.759219169616699</c:v>
                </c:pt>
                <c:pt idx="81">
                  <c:v>10.960355758666992</c:v>
                </c:pt>
                <c:pt idx="82">
                  <c:v>10.869565010070801</c:v>
                </c:pt>
                <c:pt idx="83">
                  <c:v>11.127851486206055</c:v>
                </c:pt>
                <c:pt idx="84">
                  <c:v>11.888402938842773</c:v>
                </c:pt>
                <c:pt idx="85">
                  <c:v>11.722108840942383</c:v>
                </c:pt>
                <c:pt idx="86">
                  <c:v>10.778717041015625</c:v>
                </c:pt>
                <c:pt idx="87">
                  <c:v>10.930233001708984</c:v>
                </c:pt>
                <c:pt idx="88">
                  <c:v>10.788571357727051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7-74FC-4F50-928F-1C932D012D77}"/>
            </c:ext>
          </c:extLst>
        </c:ser>
        <c:ser>
          <c:idx val="89"/>
          <c:order val="89"/>
          <c:tx>
            <c:strRef>
              <c:f>Sheet1!$CM$1</c:f>
              <c:strCache>
                <c:ptCount val="1"/>
                <c:pt idx="0">
                  <c:v>SoloCK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Sheet1!$CM$4:$CM$94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2.1105952560901642E-2</c:v>
                </c:pt>
                <c:pt idx="38">
                  <c:v>2.1413275972008705E-2</c:v>
                </c:pt>
                <c:pt idx="39">
                  <c:v>0</c:v>
                </c:pt>
                <c:pt idx="40">
                  <c:v>6.6696308553218842E-2</c:v>
                </c:pt>
                <c:pt idx="41">
                  <c:v>0.1324211061000824</c:v>
                </c:pt>
                <c:pt idx="42">
                  <c:v>9.4809196889400482E-2</c:v>
                </c:pt>
                <c:pt idx="43">
                  <c:v>6.5919578075408936E-2</c:v>
                </c:pt>
                <c:pt idx="44">
                  <c:v>0.23507286608219147</c:v>
                </c:pt>
                <c:pt idx="45">
                  <c:v>0.47032475471496582</c:v>
                </c:pt>
                <c:pt idx="46">
                  <c:v>0.18256503343582153</c:v>
                </c:pt>
                <c:pt idx="47">
                  <c:v>0.21819768846035004</c:v>
                </c:pt>
                <c:pt idx="48">
                  <c:v>0.21762785315513611</c:v>
                </c:pt>
                <c:pt idx="49">
                  <c:v>0.29089280962944031</c:v>
                </c:pt>
                <c:pt idx="50">
                  <c:v>0.24122807383537292</c:v>
                </c:pt>
                <c:pt idx="51">
                  <c:v>0.34416002035140991</c:v>
                </c:pt>
                <c:pt idx="52">
                  <c:v>0.2765159010887146</c:v>
                </c:pt>
                <c:pt idx="53">
                  <c:v>0.22601191699504852</c:v>
                </c:pt>
                <c:pt idx="54">
                  <c:v>0.13181018829345703</c:v>
                </c:pt>
                <c:pt idx="55">
                  <c:v>0.24027960002422333</c:v>
                </c:pt>
                <c:pt idx="56">
                  <c:v>0.11213276535272598</c:v>
                </c:pt>
                <c:pt idx="57">
                  <c:v>0.12987013161182404</c:v>
                </c:pt>
                <c:pt idx="58">
                  <c:v>4.4792834669351578E-2</c:v>
                </c:pt>
                <c:pt idx="59">
                  <c:v>9.1638028621673584E-2</c:v>
                </c:pt>
                <c:pt idx="60">
                  <c:v>8.6040005087852478E-2</c:v>
                </c:pt>
                <c:pt idx="61">
                  <c:v>0.19793270528316498</c:v>
                </c:pt>
                <c:pt idx="62">
                  <c:v>0.26408451795578003</c:v>
                </c:pt>
                <c:pt idx="63">
                  <c:v>0.11079104989767075</c:v>
                </c:pt>
                <c:pt idx="64">
                  <c:v>0.12787723541259766</c:v>
                </c:pt>
                <c:pt idx="65">
                  <c:v>4.0716610848903656E-2</c:v>
                </c:pt>
                <c:pt idx="66">
                  <c:v>4.7003526240587234E-2</c:v>
                </c:pt>
                <c:pt idx="67">
                  <c:v>2.1588945761322975E-2</c:v>
                </c:pt>
                <c:pt idx="68">
                  <c:v>4.5065343379974365E-2</c:v>
                </c:pt>
                <c:pt idx="69">
                  <c:v>0</c:v>
                </c:pt>
                <c:pt idx="70">
                  <c:v>2.2366361692547798E-2</c:v>
                </c:pt>
                <c:pt idx="71">
                  <c:v>4.0933277457952499E-2</c:v>
                </c:pt>
                <c:pt idx="72">
                  <c:v>4.5392647385597229E-2</c:v>
                </c:pt>
                <c:pt idx="73">
                  <c:v>6.179196760058403E-2</c:v>
                </c:pt>
                <c:pt idx="74">
                  <c:v>2.0755499601364136E-2</c:v>
                </c:pt>
                <c:pt idx="75">
                  <c:v>2.2862369194626808E-2</c:v>
                </c:pt>
                <c:pt idx="76">
                  <c:v>3.9769336581230164E-2</c:v>
                </c:pt>
                <c:pt idx="77">
                  <c:v>1.9782394170761108E-2</c:v>
                </c:pt>
                <c:pt idx="78">
                  <c:v>0</c:v>
                </c:pt>
                <c:pt idx="79">
                  <c:v>0</c:v>
                </c:pt>
                <c:pt idx="80">
                  <c:v>2.1691974252462387E-2</c:v>
                </c:pt>
                <c:pt idx="81">
                  <c:v>0</c:v>
                </c:pt>
                <c:pt idx="82">
                  <c:v>2.1739130839705467E-2</c:v>
                </c:pt>
                <c:pt idx="83">
                  <c:v>2.1523891016840935E-2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8-74FC-4F50-928F-1C932D012D77}"/>
            </c:ext>
          </c:extLst>
        </c:ser>
        <c:ser>
          <c:idx val="90"/>
          <c:order val="90"/>
          <c:tx>
            <c:strRef>
              <c:f>Sheet1!$CN$1</c:f>
              <c:strCache>
                <c:ptCount val="1"/>
                <c:pt idx="0">
                  <c:v>SpiderPool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Sheet1!$CN$4:$CN$94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9-74FC-4F50-928F-1C932D012D77}"/>
            </c:ext>
          </c:extLst>
        </c:ser>
        <c:ser>
          <c:idx val="91"/>
          <c:order val="91"/>
          <c:tx>
            <c:strRef>
              <c:f>Sheet1!$CO$1</c:f>
              <c:strCache>
                <c:ptCount val="1"/>
                <c:pt idx="0">
                  <c:v>TBDice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Sheet1!$CO$4:$CO$94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2.2820629179477692E-2</c:v>
                </c:pt>
                <c:pt idx="47">
                  <c:v>2.1819768473505974E-2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3.9502270519733429E-2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A-74FC-4F50-928F-1C932D012D77}"/>
            </c:ext>
          </c:extLst>
        </c:ser>
        <c:ser>
          <c:idx val="92"/>
          <c:order val="92"/>
          <c:tx>
            <c:strRef>
              <c:f>Sheet1!$CP$1</c:f>
              <c:strCache>
                <c:ptCount val="1"/>
                <c:pt idx="0">
                  <c:v>Tangpool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Sheet1!$CP$4:$CP$94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1.2359302043914795</c:v>
                </c:pt>
                <c:pt idx="42">
                  <c:v>2.5361459255218506</c:v>
                </c:pt>
                <c:pt idx="43">
                  <c:v>2.9224345684051514</c:v>
                </c:pt>
                <c:pt idx="44">
                  <c:v>2.3507287725806236E-2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B-74FC-4F50-928F-1C932D012D77}"/>
            </c:ext>
          </c:extLst>
        </c:ser>
        <c:ser>
          <c:idx val="93"/>
          <c:order val="93"/>
          <c:tx>
            <c:strRef>
              <c:f>Sheet1!$CQ$1</c:f>
              <c:strCache>
                <c:ptCount val="1"/>
                <c:pt idx="0">
                  <c:v>Telco214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Sheet1!$CQ$4:$CQ$94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0.55580258369445801</c:v>
                </c:pt>
                <c:pt idx="41">
                  <c:v>2.6263518333435059</c:v>
                </c:pt>
                <c:pt idx="42">
                  <c:v>2.6309552192687988</c:v>
                </c:pt>
                <c:pt idx="43">
                  <c:v>2.3950779438018799</c:v>
                </c:pt>
                <c:pt idx="44">
                  <c:v>2.1861777305603027</c:v>
                </c:pt>
                <c:pt idx="45">
                  <c:v>2.172452449798584</c:v>
                </c:pt>
                <c:pt idx="46">
                  <c:v>2.0994980335235596</c:v>
                </c:pt>
                <c:pt idx="47">
                  <c:v>2.1383373737335205</c:v>
                </c:pt>
                <c:pt idx="48">
                  <c:v>1.7410228252410889</c:v>
                </c:pt>
                <c:pt idx="49">
                  <c:v>2.2376370429992676</c:v>
                </c:pt>
                <c:pt idx="50">
                  <c:v>1.6447368860244751</c:v>
                </c:pt>
                <c:pt idx="51">
                  <c:v>1.2690901756286621</c:v>
                </c:pt>
                <c:pt idx="52">
                  <c:v>1.0468101501464844</c:v>
                </c:pt>
                <c:pt idx="53">
                  <c:v>0.90404766798019409</c:v>
                </c:pt>
                <c:pt idx="54">
                  <c:v>0.43936732411384583</c:v>
                </c:pt>
                <c:pt idx="55">
                  <c:v>0.76452600955963135</c:v>
                </c:pt>
                <c:pt idx="56">
                  <c:v>0.69522315263748169</c:v>
                </c:pt>
                <c:pt idx="57">
                  <c:v>0.84415584802627563</c:v>
                </c:pt>
                <c:pt idx="58">
                  <c:v>0.60470324754714966</c:v>
                </c:pt>
                <c:pt idx="59">
                  <c:v>0.75601375102996826</c:v>
                </c:pt>
                <c:pt idx="60">
                  <c:v>0.68832004070281982</c:v>
                </c:pt>
                <c:pt idx="61">
                  <c:v>0.79173082113265991</c:v>
                </c:pt>
                <c:pt idx="62">
                  <c:v>0.90228873491287231</c:v>
                </c:pt>
                <c:pt idx="63">
                  <c:v>1.1743850708007813</c:v>
                </c:pt>
                <c:pt idx="64">
                  <c:v>0.80988919734954834</c:v>
                </c:pt>
                <c:pt idx="65">
                  <c:v>0.83469057083129883</c:v>
                </c:pt>
                <c:pt idx="66">
                  <c:v>0.79905992746353149</c:v>
                </c:pt>
                <c:pt idx="67">
                  <c:v>0.9499136209487915</c:v>
                </c:pt>
                <c:pt idx="68">
                  <c:v>0.94637221097946167</c:v>
                </c:pt>
                <c:pt idx="69">
                  <c:v>0.90684252977371216</c:v>
                </c:pt>
                <c:pt idx="70">
                  <c:v>0.89465445280075073</c:v>
                </c:pt>
                <c:pt idx="71">
                  <c:v>0.53213262557983398</c:v>
                </c:pt>
                <c:pt idx="72">
                  <c:v>0.43123012781143188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C-74FC-4F50-928F-1C932D012D77}"/>
            </c:ext>
          </c:extLst>
        </c:ser>
        <c:ser>
          <c:idx val="94"/>
          <c:order val="94"/>
          <c:tx>
            <c:strRef>
              <c:f>Sheet1!$CR$1</c:f>
              <c:strCache>
                <c:ptCount val="1"/>
                <c:pt idx="0">
                  <c:v>Tricky's BTC Pool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Sheet1!$CR$4:$CR$94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1.9751135259866714E-2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D-74FC-4F50-928F-1C932D012D77}"/>
            </c:ext>
          </c:extLst>
        </c:ser>
        <c:ser>
          <c:idx val="95"/>
          <c:order val="95"/>
          <c:tx>
            <c:strRef>
              <c:f>Sheet1!$CS$1</c:f>
              <c:strCache>
                <c:ptCount val="1"/>
                <c:pt idx="0">
                  <c:v>TripleMining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Sheet1!$CS$4:$CS$94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0.45130640268325806</c:v>
                </c:pt>
                <c:pt idx="9">
                  <c:v>0.63434529304504395</c:v>
                </c:pt>
                <c:pt idx="10">
                  <c:v>0.59536933898925781</c:v>
                </c:pt>
                <c:pt idx="11">
                  <c:v>0.5447307825088501</c:v>
                </c:pt>
                <c:pt idx="12">
                  <c:v>0.53289610147476196</c:v>
                </c:pt>
                <c:pt idx="13">
                  <c:v>0.66027688980102539</c:v>
                </c:pt>
                <c:pt idx="14">
                  <c:v>0.2821180522441864</c:v>
                </c:pt>
                <c:pt idx="15">
                  <c:v>0.27081921696662903</c:v>
                </c:pt>
                <c:pt idx="16">
                  <c:v>0.42724898457527161</c:v>
                </c:pt>
                <c:pt idx="17">
                  <c:v>0.29252925515174866</c:v>
                </c:pt>
                <c:pt idx="18">
                  <c:v>0.21468441188335419</c:v>
                </c:pt>
                <c:pt idx="19">
                  <c:v>0.22459292411804199</c:v>
                </c:pt>
                <c:pt idx="20">
                  <c:v>0.26172739267349243</c:v>
                </c:pt>
                <c:pt idx="21">
                  <c:v>0.40184849500656128</c:v>
                </c:pt>
                <c:pt idx="22">
                  <c:v>0.19201229512691498</c:v>
                </c:pt>
                <c:pt idx="23">
                  <c:v>0.13047529757022858</c:v>
                </c:pt>
                <c:pt idx="24">
                  <c:v>5.1396265625953674E-2</c:v>
                </c:pt>
                <c:pt idx="25">
                  <c:v>5.3314376622438431E-2</c:v>
                </c:pt>
                <c:pt idx="26">
                  <c:v>0.11292143911123276</c:v>
                </c:pt>
                <c:pt idx="27">
                  <c:v>7.7041603624820709E-2</c:v>
                </c:pt>
                <c:pt idx="28">
                  <c:v>1.7806267365813255E-2</c:v>
                </c:pt>
                <c:pt idx="29">
                  <c:v>9.1374270617961884E-2</c:v>
                </c:pt>
                <c:pt idx="30">
                  <c:v>4.0799673646688461E-2</c:v>
                </c:pt>
                <c:pt idx="31">
                  <c:v>0</c:v>
                </c:pt>
                <c:pt idx="32">
                  <c:v>3.9761431515216827E-2</c:v>
                </c:pt>
                <c:pt idx="33">
                  <c:v>7.9380832612514496E-2</c:v>
                </c:pt>
                <c:pt idx="34">
                  <c:v>1.953125E-2</c:v>
                </c:pt>
                <c:pt idx="35">
                  <c:v>4.2265426367521286E-2</c:v>
                </c:pt>
                <c:pt idx="36">
                  <c:v>5.851374939084053E-2</c:v>
                </c:pt>
                <c:pt idx="37">
                  <c:v>2.1105952560901642E-2</c:v>
                </c:pt>
                <c:pt idx="38">
                  <c:v>2.1413275972008705E-2</c:v>
                </c:pt>
                <c:pt idx="39">
                  <c:v>2.2603977471590042E-2</c:v>
                </c:pt>
                <c:pt idx="40">
                  <c:v>4.4464204460382462E-2</c:v>
                </c:pt>
                <c:pt idx="41">
                  <c:v>2.2070182487368584E-2</c:v>
                </c:pt>
                <c:pt idx="42">
                  <c:v>4.7404598444700241E-2</c:v>
                </c:pt>
                <c:pt idx="43">
                  <c:v>2.1973192691802979E-2</c:v>
                </c:pt>
                <c:pt idx="44">
                  <c:v>4.7014575451612473E-2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E-74FC-4F50-928F-1C932D012D77}"/>
            </c:ext>
          </c:extLst>
        </c:ser>
        <c:ser>
          <c:idx val="96"/>
          <c:order val="96"/>
          <c:tx>
            <c:strRef>
              <c:f>Sheet1!$CT$1</c:f>
              <c:strCache>
                <c:ptCount val="1"/>
                <c:pt idx="0">
                  <c:v>UNOMP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Sheet1!$CT$4:$CT$94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0.10921800136566162</c:v>
                </c:pt>
                <c:pt idx="56">
                  <c:v>2.2426553070545197E-2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F-74FC-4F50-928F-1C932D012D77}"/>
            </c:ext>
          </c:extLst>
        </c:ser>
        <c:ser>
          <c:idx val="97"/>
          <c:order val="97"/>
          <c:tx>
            <c:strRef>
              <c:f>Sheet1!$CU$1</c:f>
              <c:strCache>
                <c:ptCount val="1"/>
                <c:pt idx="0">
                  <c:v>ViaBTC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Sheet1!$CU$4:$CU$94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0.71668535470962524</c:v>
                </c:pt>
                <c:pt idx="59">
                  <c:v>3.2302405834197998</c:v>
                </c:pt>
                <c:pt idx="60">
                  <c:v>8.0447406768798828</c:v>
                </c:pt>
                <c:pt idx="61">
                  <c:v>9.4787769317626953</c:v>
                </c:pt>
                <c:pt idx="62">
                  <c:v>9.0669012069702148</c:v>
                </c:pt>
                <c:pt idx="63">
                  <c:v>7.3786835670471191</c:v>
                </c:pt>
                <c:pt idx="64">
                  <c:v>5.7757887840270996</c:v>
                </c:pt>
                <c:pt idx="65">
                  <c:v>6.5960912704467773</c:v>
                </c:pt>
                <c:pt idx="66">
                  <c:v>6.8860163688659668</c:v>
                </c:pt>
                <c:pt idx="67">
                  <c:v>6.9732298851013184</c:v>
                </c:pt>
                <c:pt idx="68">
                  <c:v>4.0784134864807129</c:v>
                </c:pt>
                <c:pt idx="69">
                  <c:v>5.4410552978515625</c:v>
                </c:pt>
                <c:pt idx="70">
                  <c:v>4.6969356536865234</c:v>
                </c:pt>
                <c:pt idx="71">
                  <c:v>4.973393440246582</c:v>
                </c:pt>
                <c:pt idx="72">
                  <c:v>5.5832953453063965</c:v>
                </c:pt>
                <c:pt idx="73">
                  <c:v>10.072091102600098</c:v>
                </c:pt>
                <c:pt idx="74">
                  <c:v>10.066417694091797</c:v>
                </c:pt>
                <c:pt idx="75">
                  <c:v>13.603109359741211</c:v>
                </c:pt>
                <c:pt idx="76">
                  <c:v>12.288725852966309</c:v>
                </c:pt>
                <c:pt idx="77">
                  <c:v>11.750741958618164</c:v>
                </c:pt>
                <c:pt idx="78">
                  <c:v>11.833371162414551</c:v>
                </c:pt>
                <c:pt idx="79">
                  <c:v>10.87003231048584</c:v>
                </c:pt>
                <c:pt idx="80">
                  <c:v>10.737526893615723</c:v>
                </c:pt>
                <c:pt idx="81">
                  <c:v>8.967564582824707</c:v>
                </c:pt>
                <c:pt idx="82">
                  <c:v>9.1739130020141602</c:v>
                </c:pt>
                <c:pt idx="83">
                  <c:v>12.053379058837891</c:v>
                </c:pt>
                <c:pt idx="84">
                  <c:v>10.285238265991211</c:v>
                </c:pt>
                <c:pt idx="85">
                  <c:v>11.925775527954102</c:v>
                </c:pt>
                <c:pt idx="86">
                  <c:v>10.618863105773926</c:v>
                </c:pt>
                <c:pt idx="87">
                  <c:v>10.103359222412109</c:v>
                </c:pt>
                <c:pt idx="88">
                  <c:v>9.6685714721679688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0-74FC-4F50-928F-1C932D012D77}"/>
            </c:ext>
          </c:extLst>
        </c:ser>
        <c:ser>
          <c:idx val="98"/>
          <c:order val="98"/>
          <c:tx>
            <c:strRef>
              <c:f>Sheet1!$CV$1</c:f>
              <c:strCache>
                <c:ptCount val="1"/>
                <c:pt idx="0">
                  <c:v>WAYICN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Sheet1!$CV$4:$CV$94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0.7782101035118103</c:v>
                </c:pt>
                <c:pt idx="79">
                  <c:v>1.7615467309951782</c:v>
                </c:pt>
                <c:pt idx="80">
                  <c:v>2.0607376098632813</c:v>
                </c:pt>
                <c:pt idx="81">
                  <c:v>1.695993185043335</c:v>
                </c:pt>
                <c:pt idx="82">
                  <c:v>2.1304347515106201</c:v>
                </c:pt>
                <c:pt idx="83">
                  <c:v>1.6142919063568115</c:v>
                </c:pt>
                <c:pt idx="84">
                  <c:v>1.6031646728515625</c:v>
                </c:pt>
                <c:pt idx="85">
                  <c:v>0.99570035934448242</c:v>
                </c:pt>
                <c:pt idx="86">
                  <c:v>0.98195934295654297</c:v>
                </c:pt>
                <c:pt idx="87">
                  <c:v>1.2403100728988647</c:v>
                </c:pt>
                <c:pt idx="88">
                  <c:v>1.2114285230636597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1-74FC-4F50-928F-1C932D012D77}"/>
            </c:ext>
          </c:extLst>
        </c:ser>
        <c:ser>
          <c:idx val="99"/>
          <c:order val="99"/>
          <c:tx>
            <c:strRef>
              <c:f>Sheet1!$CW$1</c:f>
              <c:strCache>
                <c:ptCount val="1"/>
                <c:pt idx="0">
                  <c:v>Waterhole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Sheet1!$CW$4:$CW$94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0.12366034835577011</c:v>
                </c:pt>
                <c:pt idx="70">
                  <c:v>0.31312906742095947</c:v>
                </c:pt>
                <c:pt idx="71">
                  <c:v>0.90053212642669678</c:v>
                </c:pt>
                <c:pt idx="72">
                  <c:v>0.40853381156921387</c:v>
                </c:pt>
                <c:pt idx="73">
                  <c:v>0.22657054662704468</c:v>
                </c:pt>
                <c:pt idx="74">
                  <c:v>0.24906599521636963</c:v>
                </c:pt>
                <c:pt idx="75">
                  <c:v>9.1449476778507233E-2</c:v>
                </c:pt>
                <c:pt idx="76">
                  <c:v>7.9538673162460327E-2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2-74FC-4F50-928F-1C932D012D77}"/>
            </c:ext>
          </c:extLst>
        </c:ser>
        <c:ser>
          <c:idx val="100"/>
          <c:order val="100"/>
          <c:tx>
            <c:strRef>
              <c:f>Sheet1!$CX$1</c:f>
              <c:strCache>
                <c:ptCount val="1"/>
                <c:pt idx="0">
                  <c:v>Yourbtc.net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Sheet1!$CX$4:$CX$94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0.31423735618591309</c:v>
                </c:pt>
                <c:pt idx="4">
                  <c:v>2.8135223388671875</c:v>
                </c:pt>
                <c:pt idx="5">
                  <c:v>1.7706576585769653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3-74FC-4F50-928F-1C932D012D77}"/>
            </c:ext>
          </c:extLst>
        </c:ser>
        <c:ser>
          <c:idx val="101"/>
          <c:order val="101"/>
          <c:tx>
            <c:strRef>
              <c:f>Sheet1!$CY$1</c:f>
              <c:strCache>
                <c:ptCount val="1"/>
                <c:pt idx="0">
                  <c:v>bcpoolio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Sheet1!$CY$4:$CY$94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0.16906170547008514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4-74FC-4F50-928F-1C932D012D77}"/>
            </c:ext>
          </c:extLst>
        </c:ser>
        <c:ser>
          <c:idx val="102"/>
          <c:order val="102"/>
          <c:tx>
            <c:strRef>
              <c:f>Sheet1!$CZ$1</c:f>
              <c:strCache>
                <c:ptCount val="1"/>
                <c:pt idx="0">
                  <c:v>digitalBTC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Sheet1!$CZ$4:$CZ$94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0.79380828142166138</c:v>
                </c:pt>
                <c:pt idx="34">
                  <c:v>1.015625</c:v>
                </c:pt>
                <c:pt idx="35">
                  <c:v>0.9087066650390625</c:v>
                </c:pt>
                <c:pt idx="36">
                  <c:v>2.00897216796875</c:v>
                </c:pt>
                <c:pt idx="37">
                  <c:v>1.3296749591827393</c:v>
                </c:pt>
                <c:pt idx="38">
                  <c:v>1.1777302026748657</c:v>
                </c:pt>
                <c:pt idx="39">
                  <c:v>1.3788427114486694</c:v>
                </c:pt>
                <c:pt idx="40">
                  <c:v>1.1783014535903931</c:v>
                </c:pt>
                <c:pt idx="41">
                  <c:v>1.2800706624984741</c:v>
                </c:pt>
                <c:pt idx="42">
                  <c:v>1.5406494140625</c:v>
                </c:pt>
                <c:pt idx="43">
                  <c:v>0.85695451498031616</c:v>
                </c:pt>
                <c:pt idx="44">
                  <c:v>0.98730605840682983</c:v>
                </c:pt>
                <c:pt idx="45">
                  <c:v>4.4792834669351578E-2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5-74FC-4F50-928F-1C932D012D77}"/>
            </c:ext>
          </c:extLst>
        </c:ser>
        <c:ser>
          <c:idx val="103"/>
          <c:order val="103"/>
          <c:tx>
            <c:strRef>
              <c:f>Sheet1!$DA$1</c:f>
              <c:strCache>
                <c:ptCount val="1"/>
                <c:pt idx="0">
                  <c:v>digitalXMintsy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Sheet1!$DA$4:$DA$94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0.39962387084960938</c:v>
                </c:pt>
                <c:pt idx="45">
                  <c:v>1.1422172784805298</c:v>
                </c:pt>
                <c:pt idx="46">
                  <c:v>0.91282516717910767</c:v>
                </c:pt>
                <c:pt idx="47">
                  <c:v>0.15273837745189667</c:v>
                </c:pt>
                <c:pt idx="48">
                  <c:v>2.17627864331007E-2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6-74FC-4F50-928F-1C932D012D77}"/>
            </c:ext>
          </c:extLst>
        </c:ser>
        <c:ser>
          <c:idx val="104"/>
          <c:order val="104"/>
          <c:tx>
            <c:strRef>
              <c:f>Sheet1!$DB$1</c:f>
              <c:strCache>
                <c:ptCount val="1"/>
                <c:pt idx="0">
                  <c:v>haominer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Sheet1!$DB$4:$DB$94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0.12719948589801788</c:v>
                </c:pt>
                <c:pt idx="82">
                  <c:v>8.6956523358821869E-2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7-74FC-4F50-928F-1C932D012D77}"/>
            </c:ext>
          </c:extLst>
        </c:ser>
        <c:ser>
          <c:idx val="105"/>
          <c:order val="105"/>
          <c:tx>
            <c:strRef>
              <c:f>Sheet1!$DC$1</c:f>
              <c:strCache>
                <c:ptCount val="1"/>
                <c:pt idx="0">
                  <c:v>mmpool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Sheet1!$DC$4:$DC$94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3.9761431515216827E-2</c:v>
                </c:pt>
                <c:pt idx="33">
                  <c:v>3.9690416306257248E-2</c:v>
                </c:pt>
                <c:pt idx="34">
                  <c:v>9.765625E-2</c:v>
                </c:pt>
                <c:pt idx="35">
                  <c:v>4.2265426367521286E-2</c:v>
                </c:pt>
                <c:pt idx="36">
                  <c:v>0</c:v>
                </c:pt>
                <c:pt idx="37">
                  <c:v>4.2211905121803284E-2</c:v>
                </c:pt>
                <c:pt idx="38">
                  <c:v>4.282655194401741E-2</c:v>
                </c:pt>
                <c:pt idx="39">
                  <c:v>2.2603977471590042E-2</c:v>
                </c:pt>
                <c:pt idx="40">
                  <c:v>4.4464204460382462E-2</c:v>
                </c:pt>
                <c:pt idx="41">
                  <c:v>0.1324211061000824</c:v>
                </c:pt>
                <c:pt idx="42">
                  <c:v>2.3702299222350121E-2</c:v>
                </c:pt>
                <c:pt idx="43">
                  <c:v>0</c:v>
                </c:pt>
                <c:pt idx="44">
                  <c:v>2.3507287725806236E-2</c:v>
                </c:pt>
                <c:pt idx="45">
                  <c:v>8.9585669338703156E-2</c:v>
                </c:pt>
                <c:pt idx="46">
                  <c:v>0</c:v>
                </c:pt>
                <c:pt idx="47">
                  <c:v>0</c:v>
                </c:pt>
                <c:pt idx="48">
                  <c:v>2.17627864331007E-2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2.0546538755297661E-2</c:v>
                </c:pt>
                <c:pt idx="54">
                  <c:v>0</c:v>
                </c:pt>
                <c:pt idx="55">
                  <c:v>2.1843599155545235E-2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2.1992523223161697E-2</c:v>
                </c:pt>
                <c:pt idx="62">
                  <c:v>0</c:v>
                </c:pt>
                <c:pt idx="63">
                  <c:v>0</c:v>
                </c:pt>
                <c:pt idx="64">
                  <c:v>2.1312873810529709E-2</c:v>
                </c:pt>
                <c:pt idx="65">
                  <c:v>0</c:v>
                </c:pt>
                <c:pt idx="66">
                  <c:v>7.0505291223526001E-2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2.046663872897625E-2</c:v>
                </c:pt>
                <c:pt idx="72">
                  <c:v>0</c:v>
                </c:pt>
                <c:pt idx="73">
                  <c:v>2.0597321912646294E-2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8-74FC-4F50-928F-1C932D012D77}"/>
            </c:ext>
          </c:extLst>
        </c:ser>
        <c:ser>
          <c:idx val="106"/>
          <c:order val="106"/>
          <c:tx>
            <c:strRef>
              <c:f>Sheet1!$DD$1</c:f>
              <c:strCache>
                <c:ptCount val="1"/>
                <c:pt idx="0">
                  <c:v>myBTCcoinPool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Sheet1!$DD$4:$DD$94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2.2820629179477692E-2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2.151000127196312E-2</c:v>
                </c:pt>
                <c:pt idx="52">
                  <c:v>5.9253405779600143E-2</c:v>
                </c:pt>
                <c:pt idx="53">
                  <c:v>2.0546538755297661E-2</c:v>
                </c:pt>
                <c:pt idx="54">
                  <c:v>4.3936729431152344E-2</c:v>
                </c:pt>
                <c:pt idx="55">
                  <c:v>4.3687198311090469E-2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9-74FC-4F50-928F-1C932D012D77}"/>
            </c:ext>
          </c:extLst>
        </c:ser>
        <c:ser>
          <c:idx val="107"/>
          <c:order val="107"/>
          <c:tx>
            <c:strRef>
              <c:f>Sheet1!$DE$1</c:f>
              <c:strCache>
                <c:ptCount val="1"/>
                <c:pt idx="0">
                  <c:v>okpool.top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Sheet1!$DE$4:$DE$94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2.2857142612338066E-2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A-74FC-4F50-928F-1C932D012D77}"/>
            </c:ext>
          </c:extLst>
        </c:ser>
        <c:ser>
          <c:idx val="108"/>
          <c:order val="108"/>
          <c:tx>
            <c:strRef>
              <c:f>Sheet1!$DF$1</c:f>
              <c:strCache>
                <c:ptCount val="1"/>
                <c:pt idx="0">
                  <c:v>shawnp0wers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Sheet1!$DF$4:$DF$94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0.24207746982574463</c:v>
                </c:pt>
                <c:pt idx="63">
                  <c:v>0.84201198816299438</c:v>
                </c:pt>
                <c:pt idx="64">
                  <c:v>0.76726341247558594</c:v>
                </c:pt>
                <c:pt idx="65">
                  <c:v>0.42752441763877869</c:v>
                </c:pt>
                <c:pt idx="66">
                  <c:v>0.32902467250823975</c:v>
                </c:pt>
                <c:pt idx="67">
                  <c:v>0.3454231321811676</c:v>
                </c:pt>
                <c:pt idx="68">
                  <c:v>0.29292473196983337</c:v>
                </c:pt>
                <c:pt idx="69">
                  <c:v>0.30915087461471558</c:v>
                </c:pt>
                <c:pt idx="70">
                  <c:v>0.24602997303009033</c:v>
                </c:pt>
                <c:pt idx="71">
                  <c:v>0.32746621966362</c:v>
                </c:pt>
                <c:pt idx="72">
                  <c:v>0.13617794215679169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B-74FC-4F50-928F-1C932D012D77}"/>
            </c:ext>
          </c:extLst>
        </c:ser>
        <c:ser>
          <c:idx val="109"/>
          <c:order val="109"/>
          <c:tx>
            <c:strRef>
              <c:f>Sheet1!$DG$1</c:f>
              <c:strCache>
                <c:ptCount val="1"/>
                <c:pt idx="0">
                  <c:v>sigmapool.com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Sheet1!$DG$4:$DG$94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0.12919896841049194</c:v>
                </c:pt>
                <c:pt idx="88">
                  <c:v>0.45714285969734192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C-74FC-4F50-928F-1C932D012D77}"/>
            </c:ext>
          </c:extLst>
        </c:ser>
        <c:ser>
          <c:idx val="110"/>
          <c:order val="110"/>
          <c:tx>
            <c:strRef>
              <c:f>Sheet1!$DH$1</c:f>
              <c:strCache>
                <c:ptCount val="1"/>
                <c:pt idx="0">
                  <c:v>simplecoin.us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Sheet1!$DH$4:$DH$94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0.10905125737190247</c:v>
                </c:pt>
                <c:pt idx="5">
                  <c:v>0.44266441464424133</c:v>
                </c:pt>
                <c:pt idx="6">
                  <c:v>0.22962112724781036</c:v>
                </c:pt>
                <c:pt idx="7">
                  <c:v>8.5671447217464447E-2</c:v>
                </c:pt>
                <c:pt idx="8">
                  <c:v>7.1258910000324249E-2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D-74FC-4F50-928F-1C932D012D77}"/>
            </c:ext>
          </c:extLst>
        </c:ser>
        <c:ser>
          <c:idx val="111"/>
          <c:order val="111"/>
          <c:tx>
            <c:strRef>
              <c:f>Sheet1!$DI$1</c:f>
              <c:strCache>
                <c:ptCount val="1"/>
                <c:pt idx="0">
                  <c:v>tiger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Sheet1!$DI$4:$DI$94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0.19079923629760742</c:v>
                </c:pt>
                <c:pt idx="82">
                  <c:v>0.21739129722118378</c:v>
                </c:pt>
                <c:pt idx="83">
                  <c:v>2.1523891016840935E-2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E-74FC-4F50-928F-1C932D012D77}"/>
            </c:ext>
          </c:extLst>
        </c:ser>
        <c:ser>
          <c:idx val="112"/>
          <c:order val="112"/>
          <c:tx>
            <c:strRef>
              <c:f>Sheet1!$DJ$1</c:f>
              <c:strCache>
                <c:ptCount val="1"/>
                <c:pt idx="0">
                  <c:v>tigerpool.net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Sheet1!$DJ$4:$DJ$94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6.4571671187877655E-2</c:v>
                </c:pt>
                <c:pt idx="84">
                  <c:v>0.27066415548324585</c:v>
                </c:pt>
                <c:pt idx="85">
                  <c:v>0.27155464887619019</c:v>
                </c:pt>
                <c:pt idx="86">
                  <c:v>0.8221055269241333</c:v>
                </c:pt>
                <c:pt idx="87">
                  <c:v>0.98191213607788086</c:v>
                </c:pt>
                <c:pt idx="88">
                  <c:v>0.98285716772079468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F-74FC-4F50-928F-1C932D012D77}"/>
            </c:ext>
          </c:extLst>
        </c:ser>
        <c:ser>
          <c:idx val="113"/>
          <c:order val="113"/>
          <c:tx>
            <c:strRef>
              <c:f>Sheet1!$DK$1</c:f>
              <c:strCache>
                <c:ptCount val="1"/>
                <c:pt idx="0">
                  <c:v>transactioncoinmining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Sheet1!$DK$4:$DK$94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4.2265426367521286E-2</c:v>
                </c:pt>
                <c:pt idx="36">
                  <c:v>5.851374939084053E-2</c:v>
                </c:pt>
                <c:pt idx="37">
                  <c:v>2.1105952560901642E-2</c:v>
                </c:pt>
                <c:pt idx="38">
                  <c:v>6.4239829778671265E-2</c:v>
                </c:pt>
                <c:pt idx="39">
                  <c:v>0.11301989108324051</c:v>
                </c:pt>
                <c:pt idx="40">
                  <c:v>2.2232102230191231E-2</c:v>
                </c:pt>
                <c:pt idx="41">
                  <c:v>2.2070182487368584E-2</c:v>
                </c:pt>
                <c:pt idx="42">
                  <c:v>0</c:v>
                </c:pt>
                <c:pt idx="43">
                  <c:v>2.1973192691802979E-2</c:v>
                </c:pt>
                <c:pt idx="44">
                  <c:v>7.052186131477356E-2</c:v>
                </c:pt>
                <c:pt idx="45">
                  <c:v>4.4792834669351578E-2</c:v>
                </c:pt>
                <c:pt idx="46">
                  <c:v>4.5641258358955383E-2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0-74FC-4F50-928F-1C932D012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0438256"/>
        <c:axId val="1770438672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hravg</c:v>
                </c:pt>
              </c:strCache>
            </c:strRef>
          </c:tx>
          <c:spPr>
            <a:ln w="92075" cap="rnd" cmpd="tri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Sheet1!$B$4:$B$94</c:f>
              <c:numCache>
                <c:formatCode>General</c:formatCode>
                <c:ptCount val="91"/>
                <c:pt idx="0">
                  <c:v>12.99774</c:v>
                </c:pt>
                <c:pt idx="1">
                  <c:v>12.219620000000001</c:v>
                </c:pt>
                <c:pt idx="2">
                  <c:v>9.3477969999999999</c:v>
                </c:pt>
                <c:pt idx="3">
                  <c:v>8.2924109999999995</c:v>
                </c:pt>
                <c:pt idx="4">
                  <c:v>8.2954070000000009</c:v>
                </c:pt>
                <c:pt idx="5">
                  <c:v>9.723827</c:v>
                </c:pt>
                <c:pt idx="6">
                  <c:v>10.21142</c:v>
                </c:pt>
                <c:pt idx="7">
                  <c:v>11.40446</c:v>
                </c:pt>
                <c:pt idx="8">
                  <c:v>11.312390000000001</c:v>
                </c:pt>
                <c:pt idx="9">
                  <c:v>11.48343</c:v>
                </c:pt>
                <c:pt idx="10">
                  <c:v>12.41921</c:v>
                </c:pt>
                <c:pt idx="11">
                  <c:v>13.6571</c:v>
                </c:pt>
                <c:pt idx="12">
                  <c:v>17.498449999999998</c:v>
                </c:pt>
                <c:pt idx="13">
                  <c:v>21.199850000000001</c:v>
                </c:pt>
                <c:pt idx="14">
                  <c:v>21.938410000000001</c:v>
                </c:pt>
                <c:pt idx="15">
                  <c:v>24.463190000000001</c:v>
                </c:pt>
                <c:pt idx="16">
                  <c:v>23.04468</c:v>
                </c:pt>
                <c:pt idx="17">
                  <c:v>21.762989999999999</c:v>
                </c:pt>
                <c:pt idx="18">
                  <c:v>28.26305</c:v>
                </c:pt>
                <c:pt idx="19">
                  <c:v>44.581800000000001</c:v>
                </c:pt>
                <c:pt idx="20">
                  <c:v>68.839839999999995</c:v>
                </c:pt>
                <c:pt idx="21">
                  <c:v>87.005390000000006</c:v>
                </c:pt>
                <c:pt idx="22">
                  <c:v>149.0301</c:v>
                </c:pt>
                <c:pt idx="23">
                  <c:v>223.6009</c:v>
                </c:pt>
                <c:pt idx="24">
                  <c:v>446.60390000000001</c:v>
                </c:pt>
                <c:pt idx="25">
                  <c:v>971.62459999999999</c:v>
                </c:pt>
                <c:pt idx="26">
                  <c:v>2435.6120000000001</c:v>
                </c:pt>
                <c:pt idx="27">
                  <c:v>4731.2209999999995</c:v>
                </c:pt>
                <c:pt idx="28">
                  <c:v>8419.1</c:v>
                </c:pt>
                <c:pt idx="29">
                  <c:v>16206.02</c:v>
                </c:pt>
                <c:pt idx="30">
                  <c:v>24062.05</c:v>
                </c:pt>
                <c:pt idx="31">
                  <c:v>35131.86</c:v>
                </c:pt>
                <c:pt idx="32">
                  <c:v>52255.51</c:v>
                </c:pt>
                <c:pt idx="33">
                  <c:v>74390.509999999995</c:v>
                </c:pt>
                <c:pt idx="34">
                  <c:v>106539</c:v>
                </c:pt>
                <c:pt idx="35">
                  <c:v>133236.20000000001</c:v>
                </c:pt>
                <c:pt idx="36">
                  <c:v>171221.4</c:v>
                </c:pt>
                <c:pt idx="37">
                  <c:v>233140.8</c:v>
                </c:pt>
                <c:pt idx="38">
                  <c:v>271767.7</c:v>
                </c:pt>
                <c:pt idx="39">
                  <c:v>282665.7</c:v>
                </c:pt>
                <c:pt idx="40">
                  <c:v>284734.3</c:v>
                </c:pt>
                <c:pt idx="41">
                  <c:v>302162.40000000002</c:v>
                </c:pt>
                <c:pt idx="42">
                  <c:v>339346.6</c:v>
                </c:pt>
                <c:pt idx="43">
                  <c:v>348201.8</c:v>
                </c:pt>
                <c:pt idx="44">
                  <c:v>345211</c:v>
                </c:pt>
                <c:pt idx="45">
                  <c:v>351148.6</c:v>
                </c:pt>
                <c:pt idx="46">
                  <c:v>362957.7</c:v>
                </c:pt>
                <c:pt idx="47">
                  <c:v>370485.3</c:v>
                </c:pt>
                <c:pt idx="48">
                  <c:v>376977.6</c:v>
                </c:pt>
                <c:pt idx="49">
                  <c:v>433069.6</c:v>
                </c:pt>
                <c:pt idx="50">
                  <c:v>431739.1</c:v>
                </c:pt>
                <c:pt idx="51">
                  <c:v>515379.20000000001</c:v>
                </c:pt>
                <c:pt idx="52">
                  <c:v>665626</c:v>
                </c:pt>
                <c:pt idx="53">
                  <c:v>854632.5</c:v>
                </c:pt>
                <c:pt idx="54">
                  <c:v>1157156</c:v>
                </c:pt>
                <c:pt idx="55">
                  <c:v>1179502</c:v>
                </c:pt>
                <c:pt idx="56">
                  <c:v>1321543</c:v>
                </c:pt>
                <c:pt idx="57">
                  <c:v>1426431</c:v>
                </c:pt>
                <c:pt idx="58">
                  <c:v>1492743</c:v>
                </c:pt>
                <c:pt idx="59">
                  <c:v>1498183</c:v>
                </c:pt>
                <c:pt idx="60">
                  <c:v>1613511</c:v>
                </c:pt>
                <c:pt idx="61">
                  <c:v>1697029</c:v>
                </c:pt>
                <c:pt idx="62">
                  <c:v>1817243</c:v>
                </c:pt>
                <c:pt idx="63">
                  <c:v>1968538</c:v>
                </c:pt>
                <c:pt idx="64">
                  <c:v>2310572</c:v>
                </c:pt>
                <c:pt idx="65">
                  <c:v>2761798</c:v>
                </c:pt>
                <c:pt idx="66">
                  <c:v>3281125</c:v>
                </c:pt>
                <c:pt idx="67">
                  <c:v>3456726</c:v>
                </c:pt>
                <c:pt idx="68">
                  <c:v>3845372</c:v>
                </c:pt>
                <c:pt idx="69">
                  <c:v>4371111</c:v>
                </c:pt>
                <c:pt idx="70">
                  <c:v>5001791</c:v>
                </c:pt>
                <c:pt idx="71">
                  <c:v>6143505</c:v>
                </c:pt>
                <c:pt idx="72">
                  <c:v>6147138</c:v>
                </c:pt>
                <c:pt idx="73">
                  <c:v>7906697</c:v>
                </c:pt>
                <c:pt idx="74">
                  <c:v>9439886</c:v>
                </c:pt>
                <c:pt idx="75">
                  <c:v>10100000</c:v>
                </c:pt>
                <c:pt idx="76">
                  <c:v>13200000</c:v>
                </c:pt>
                <c:pt idx="77">
                  <c:v>17200000</c:v>
                </c:pt>
                <c:pt idx="78">
                  <c:v>22300000</c:v>
                </c:pt>
                <c:pt idx="79">
                  <c:v>24400000</c:v>
                </c:pt>
                <c:pt idx="80">
                  <c:v>28600000</c:v>
                </c:pt>
                <c:pt idx="81">
                  <c:v>32600000</c:v>
                </c:pt>
                <c:pt idx="82">
                  <c:v>37200000</c:v>
                </c:pt>
                <c:pt idx="83">
                  <c:v>38700000</c:v>
                </c:pt>
                <c:pt idx="84">
                  <c:v>48400000</c:v>
                </c:pt>
                <c:pt idx="85">
                  <c:v>51700000</c:v>
                </c:pt>
                <c:pt idx="86">
                  <c:v>53000000</c:v>
                </c:pt>
                <c:pt idx="87">
                  <c:v>44300000</c:v>
                </c:pt>
                <c:pt idx="88">
                  <c:v>37700000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71-74FC-4F50-928F-1C932D012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3684832"/>
        <c:axId val="1372786576"/>
      </c:lineChart>
      <c:dateAx>
        <c:axId val="1770438256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0438672"/>
        <c:crosses val="autoZero"/>
        <c:auto val="1"/>
        <c:lblOffset val="100"/>
        <c:baseTimeUnit val="months"/>
      </c:dateAx>
      <c:valAx>
        <c:axId val="177043867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  <a:latin typeface="+mn-lt"/>
                  </a:rPr>
                  <a:t>Pools Size (%)</a:t>
                </a:r>
                <a:endParaRPr lang="en-US" sz="1000">
                  <a:effectLst/>
                  <a:latin typeface="+mn-lt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0438256"/>
        <c:crosses val="autoZero"/>
        <c:crossBetween val="between"/>
      </c:valAx>
      <c:valAx>
        <c:axId val="1372786576"/>
        <c:scaling>
          <c:logBase val="10"/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  <a:latin typeface="+mn-lt"/>
                  </a:rPr>
                  <a:t>(Log) Gloabl Hash Rate (TH/s)</a:t>
                </a:r>
                <a:endParaRPr lang="en-US" sz="1000">
                  <a:effectLst/>
                  <a:latin typeface="+mn-lt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3684832"/>
        <c:crosses val="max"/>
        <c:crossBetween val="between"/>
      </c:valAx>
      <c:dateAx>
        <c:axId val="1983684832"/>
        <c:scaling>
          <c:orientation val="minMax"/>
        </c:scaling>
        <c:delete val="1"/>
        <c:axPos val="b"/>
        <c:numFmt formatCode="[$-409]mmm\-yy;@" sourceLinked="1"/>
        <c:majorTickMark val="out"/>
        <c:minorTickMark val="none"/>
        <c:tickLblPos val="nextTo"/>
        <c:crossAx val="13727865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Pool Size Decomposition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175btc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Sheet1!$C$4:$C$94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1.7132088541984558E-2</c:v>
                </c:pt>
                <c:pt idx="25">
                  <c:v>0.35542917251586914</c:v>
                </c:pt>
                <c:pt idx="26">
                  <c:v>1.6131633892655373E-2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C-4F50-928F-1C932D012D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1Hash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Sheet1!$D$4:$D$94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2.3809523582458496</c:v>
                </c:pt>
                <c:pt idx="56">
                  <c:v>1.4352993965148926</c:v>
                </c:pt>
                <c:pt idx="57">
                  <c:v>0.71428573131561279</c:v>
                </c:pt>
                <c:pt idx="58">
                  <c:v>1.0526316165924072</c:v>
                </c:pt>
                <c:pt idx="59">
                  <c:v>0.57273769378662109</c:v>
                </c:pt>
                <c:pt idx="60">
                  <c:v>1.161540150642395</c:v>
                </c:pt>
                <c:pt idx="61">
                  <c:v>1.451506495475769</c:v>
                </c:pt>
                <c:pt idx="62">
                  <c:v>0.85827463865280151</c:v>
                </c:pt>
                <c:pt idx="63">
                  <c:v>1.9942388534545898</c:v>
                </c:pt>
                <c:pt idx="64">
                  <c:v>2.7280478477478027</c:v>
                </c:pt>
                <c:pt idx="65">
                  <c:v>2.5651466846466064</c:v>
                </c:pt>
                <c:pt idx="66">
                  <c:v>2.444183349609375</c:v>
                </c:pt>
                <c:pt idx="67">
                  <c:v>3.9507772922515869</c:v>
                </c:pt>
                <c:pt idx="68">
                  <c:v>4.9797205924987793</c:v>
                </c:pt>
                <c:pt idx="69">
                  <c:v>3.4624896049499512</c:v>
                </c:pt>
                <c:pt idx="70">
                  <c:v>1.8340415954589844</c:v>
                </c:pt>
                <c:pt idx="71">
                  <c:v>1.1665984392166138</c:v>
                </c:pt>
                <c:pt idx="72">
                  <c:v>1.8384021520614624</c:v>
                </c:pt>
                <c:pt idx="73">
                  <c:v>1.9361482858657837</c:v>
                </c:pt>
                <c:pt idx="74">
                  <c:v>1.4113739728927612</c:v>
                </c:pt>
                <c:pt idx="75">
                  <c:v>1.1659808158874512</c:v>
                </c:pt>
                <c:pt idx="76">
                  <c:v>9.9423341453075409E-2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C-4F50-928F-1C932D012D7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1M1X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Sheet1!$E$4:$E$94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FC-4F50-928F-1C932D012D7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1THash58COIN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Sheet1!$F$4:$F$94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FC-4F50-928F-1C932D012D7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21Inc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Sheet1!$G$4:$G$94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1.1988716125488281</c:v>
                </c:pt>
                <c:pt idx="45">
                  <c:v>3.00111985206604</c:v>
                </c:pt>
                <c:pt idx="46">
                  <c:v>4.1533546447753906</c:v>
                </c:pt>
                <c:pt idx="47">
                  <c:v>4.080296516418457</c:v>
                </c:pt>
                <c:pt idx="48">
                  <c:v>4.113166332244873</c:v>
                </c:pt>
                <c:pt idx="49">
                  <c:v>4.1396284103393555</c:v>
                </c:pt>
                <c:pt idx="50">
                  <c:v>3.6842105388641357</c:v>
                </c:pt>
                <c:pt idx="51">
                  <c:v>3.4200904369354248</c:v>
                </c:pt>
                <c:pt idx="52">
                  <c:v>2.6269011497497559</c:v>
                </c:pt>
                <c:pt idx="53">
                  <c:v>1.4793506860733032</c:v>
                </c:pt>
                <c:pt idx="54">
                  <c:v>1.0105447769165039</c:v>
                </c:pt>
                <c:pt idx="55">
                  <c:v>4.3687198311090469E-2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FC-4F50-928F-1C932D012D7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50BTC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Sheet1!$H$4:$H$94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14.12623405456543</c:v>
                </c:pt>
                <c:pt idx="19">
                  <c:v>10.668164253234863</c:v>
                </c:pt>
                <c:pt idx="20">
                  <c:v>13.227300643920898</c:v>
                </c:pt>
                <c:pt idx="21">
                  <c:v>17.138837814331055</c:v>
                </c:pt>
                <c:pt idx="22">
                  <c:v>18.241167068481445</c:v>
                </c:pt>
                <c:pt idx="23">
                  <c:v>18.620689392089844</c:v>
                </c:pt>
                <c:pt idx="24">
                  <c:v>15.367483139038086</c:v>
                </c:pt>
                <c:pt idx="25">
                  <c:v>9.5610446929931641</c:v>
                </c:pt>
                <c:pt idx="26">
                  <c:v>3.3231165409088135</c:v>
                </c:pt>
                <c:pt idx="27">
                  <c:v>5.7781200855970383E-2</c:v>
                </c:pt>
                <c:pt idx="28">
                  <c:v>1.7806267365813255E-2</c:v>
                </c:pt>
                <c:pt idx="29">
                  <c:v>7.3099412024021149E-2</c:v>
                </c:pt>
                <c:pt idx="30">
                  <c:v>0.18359853327274323</c:v>
                </c:pt>
                <c:pt idx="31">
                  <c:v>0.35204380750656128</c:v>
                </c:pt>
                <c:pt idx="32">
                  <c:v>0.39761430025100708</c:v>
                </c:pt>
                <c:pt idx="33">
                  <c:v>0.13891644775867462</c:v>
                </c:pt>
                <c:pt idx="34">
                  <c:v>3.90625E-2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FC-4F50-928F-1C932D012D77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58COIN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Sheet1!$I$4:$I$94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1.9890260696411133</c:v>
                </c:pt>
                <c:pt idx="76">
                  <c:v>2.5651223659515381</c:v>
                </c:pt>
                <c:pt idx="77">
                  <c:v>1.1473788022994995</c:v>
                </c:pt>
                <c:pt idx="78">
                  <c:v>1.3275349140167236</c:v>
                </c:pt>
                <c:pt idx="79">
                  <c:v>1.117078423500061</c:v>
                </c:pt>
                <c:pt idx="80">
                  <c:v>0.97613883018493652</c:v>
                </c:pt>
                <c:pt idx="81">
                  <c:v>0.99639600515365601</c:v>
                </c:pt>
                <c:pt idx="82">
                  <c:v>0.67391306161880493</c:v>
                </c:pt>
                <c:pt idx="83">
                  <c:v>0.92552733421325684</c:v>
                </c:pt>
                <c:pt idx="84">
                  <c:v>0.45804706215858459</c:v>
                </c:pt>
                <c:pt idx="85">
                  <c:v>0.61099797487258911</c:v>
                </c:pt>
                <c:pt idx="86">
                  <c:v>0.8221055269241333</c:v>
                </c:pt>
                <c:pt idx="87">
                  <c:v>0.62015503644943237</c:v>
                </c:pt>
                <c:pt idx="88">
                  <c:v>0.82285714149475098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FC-4F50-928F-1C932D012D77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7pool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Sheet1!$J$4:$J$94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2.0610056817531586E-2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FC-4F50-928F-1C932D012D77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8baochi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Sheet1!$K$4:$K$94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0.38795071840286255</c:v>
                </c:pt>
                <c:pt idx="47">
                  <c:v>0.48003491759300232</c:v>
                </c:pt>
                <c:pt idx="48">
                  <c:v>0.26115342974662781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4FC-4F50-928F-1C932D012D77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ASICMiner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Sheet1!$L$4:$L$94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4.2194094657897949</c:v>
                </c:pt>
                <c:pt idx="22">
                  <c:v>18.644393920898438</c:v>
                </c:pt>
                <c:pt idx="23">
                  <c:v>15.582479476928711</c:v>
                </c:pt>
                <c:pt idx="24">
                  <c:v>9.9880075454711914</c:v>
                </c:pt>
                <c:pt idx="25">
                  <c:v>4.5494933128356934</c:v>
                </c:pt>
                <c:pt idx="26">
                  <c:v>2.1939022541046143</c:v>
                </c:pt>
                <c:pt idx="27">
                  <c:v>1.1748844385147095</c:v>
                </c:pt>
                <c:pt idx="28">
                  <c:v>0.62321937084197998</c:v>
                </c:pt>
                <c:pt idx="29">
                  <c:v>0.31067252159118652</c:v>
                </c:pt>
                <c:pt idx="30">
                  <c:v>0.28559771180152893</c:v>
                </c:pt>
                <c:pt idx="31">
                  <c:v>0.13690592348575592</c:v>
                </c:pt>
                <c:pt idx="32">
                  <c:v>1.9880715757608414E-2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4FC-4F50-928F-1C932D012D77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AXBT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Sheet1!$M$4:$M$94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0.13425822556018829</c:v>
                </c:pt>
                <c:pt idx="50">
                  <c:v>6.5789476037025452E-2</c:v>
                </c:pt>
                <c:pt idx="51">
                  <c:v>0.15057002007961273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4FC-4F50-928F-1C932D012D77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AntPool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Sheet1!$N$4:$N$94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0.2039983719587326</c:v>
                </c:pt>
                <c:pt idx="31">
                  <c:v>0.25425386428833008</c:v>
                </c:pt>
                <c:pt idx="32">
                  <c:v>0.33797216415405273</c:v>
                </c:pt>
                <c:pt idx="33">
                  <c:v>0</c:v>
                </c:pt>
                <c:pt idx="34">
                  <c:v>1.07421875</c:v>
                </c:pt>
                <c:pt idx="35">
                  <c:v>2.5781910419464111</c:v>
                </c:pt>
                <c:pt idx="36">
                  <c:v>2.2430272102355957</c:v>
                </c:pt>
                <c:pt idx="37">
                  <c:v>2.6593499183654785</c:v>
                </c:pt>
                <c:pt idx="38">
                  <c:v>1.9914346933364868</c:v>
                </c:pt>
                <c:pt idx="39">
                  <c:v>4.6790237426757813</c:v>
                </c:pt>
                <c:pt idx="40">
                  <c:v>11.02712345123291</c:v>
                </c:pt>
                <c:pt idx="41">
                  <c:v>14.588391304016113</c:v>
                </c:pt>
                <c:pt idx="42">
                  <c:v>14.458402633666992</c:v>
                </c:pt>
                <c:pt idx="43">
                  <c:v>16.633707046508789</c:v>
                </c:pt>
                <c:pt idx="44">
                  <c:v>15.796896934509277</c:v>
                </c:pt>
                <c:pt idx="45">
                  <c:v>18.768198013305664</c:v>
                </c:pt>
                <c:pt idx="46">
                  <c:v>19.329072952270508</c:v>
                </c:pt>
                <c:pt idx="47">
                  <c:v>19.855989456176758</c:v>
                </c:pt>
                <c:pt idx="48">
                  <c:v>17.149074554443359</c:v>
                </c:pt>
                <c:pt idx="49">
                  <c:v>16.916536331176758</c:v>
                </c:pt>
                <c:pt idx="50">
                  <c:v>18.355262756347656</c:v>
                </c:pt>
                <c:pt idx="51">
                  <c:v>21.251882553100586</c:v>
                </c:pt>
                <c:pt idx="52">
                  <c:v>22.733556747436523</c:v>
                </c:pt>
                <c:pt idx="53">
                  <c:v>25.662626266479492</c:v>
                </c:pt>
                <c:pt idx="54">
                  <c:v>23.022846221923828</c:v>
                </c:pt>
                <c:pt idx="55">
                  <c:v>25.840978622436523</c:v>
                </c:pt>
                <c:pt idx="56">
                  <c:v>27.674365997314453</c:v>
                </c:pt>
                <c:pt idx="57">
                  <c:v>24.675325393676758</c:v>
                </c:pt>
                <c:pt idx="58">
                  <c:v>19.753639221191406</c:v>
                </c:pt>
                <c:pt idx="59">
                  <c:v>19.473081588745117</c:v>
                </c:pt>
                <c:pt idx="60">
                  <c:v>15.766831398010254</c:v>
                </c:pt>
                <c:pt idx="61">
                  <c:v>14.734990119934082</c:v>
                </c:pt>
                <c:pt idx="62">
                  <c:v>17.627641677856445</c:v>
                </c:pt>
                <c:pt idx="63">
                  <c:v>17.460668563842773</c:v>
                </c:pt>
                <c:pt idx="64">
                  <c:v>19.202898025512695</c:v>
                </c:pt>
                <c:pt idx="65">
                  <c:v>18.179967880249023</c:v>
                </c:pt>
                <c:pt idx="66">
                  <c:v>16.733255386352539</c:v>
                </c:pt>
                <c:pt idx="67">
                  <c:v>15.759930610656738</c:v>
                </c:pt>
                <c:pt idx="68">
                  <c:v>16.538982391357422</c:v>
                </c:pt>
                <c:pt idx="69">
                  <c:v>16.549877166748047</c:v>
                </c:pt>
                <c:pt idx="70">
                  <c:v>16.730037689208984</c:v>
                </c:pt>
                <c:pt idx="71">
                  <c:v>21.203437805175781</c:v>
                </c:pt>
                <c:pt idx="72">
                  <c:v>18.247844696044922</c:v>
                </c:pt>
                <c:pt idx="73">
                  <c:v>15.79814624786377</c:v>
                </c:pt>
                <c:pt idx="74">
                  <c:v>19.219593048095703</c:v>
                </c:pt>
                <c:pt idx="75">
                  <c:v>17.421125411987305</c:v>
                </c:pt>
                <c:pt idx="76">
                  <c:v>17.876317977905273</c:v>
                </c:pt>
                <c:pt idx="77">
                  <c:v>18.991098403930664</c:v>
                </c:pt>
                <c:pt idx="78">
                  <c:v>15.358205795288086</c:v>
                </c:pt>
                <c:pt idx="79">
                  <c:v>15.510204315185547</c:v>
                </c:pt>
                <c:pt idx="80">
                  <c:v>13.29718017578125</c:v>
                </c:pt>
                <c:pt idx="81">
                  <c:v>15.369938850402832</c:v>
                </c:pt>
                <c:pt idx="82">
                  <c:v>14.565217018127441</c:v>
                </c:pt>
                <c:pt idx="83">
                  <c:v>13.021954536437988</c:v>
                </c:pt>
                <c:pt idx="84">
                  <c:v>13.762231826782227</c:v>
                </c:pt>
                <c:pt idx="85">
                  <c:v>13.374066352844238</c:v>
                </c:pt>
                <c:pt idx="86">
                  <c:v>14.135647773742676</c:v>
                </c:pt>
                <c:pt idx="87">
                  <c:v>12.454780578613281</c:v>
                </c:pt>
                <c:pt idx="88">
                  <c:v>12.365714073181152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4FC-4F50-928F-1C932D012D77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BATPOOL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Sheet1!$O$4:$O$94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0.79397392272949219</c:v>
                </c:pt>
                <c:pt idx="66">
                  <c:v>0.68155109882354736</c:v>
                </c:pt>
                <c:pt idx="67">
                  <c:v>0.86355787515640259</c:v>
                </c:pt>
                <c:pt idx="68">
                  <c:v>1.1041009426116943</c:v>
                </c:pt>
                <c:pt idx="69">
                  <c:v>0.92745262384414673</c:v>
                </c:pt>
                <c:pt idx="70">
                  <c:v>1.2077834606170654</c:v>
                </c:pt>
                <c:pt idx="71">
                  <c:v>1.1256651878356934</c:v>
                </c:pt>
                <c:pt idx="72">
                  <c:v>1.2482978105545044</c:v>
                </c:pt>
                <c:pt idx="73">
                  <c:v>0.84449023008346558</c:v>
                </c:pt>
                <c:pt idx="74">
                  <c:v>0.16604399681091309</c:v>
                </c:pt>
                <c:pt idx="75">
                  <c:v>0.52583450078964233</c:v>
                </c:pt>
                <c:pt idx="76">
                  <c:v>5.9654008597135544E-2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4FC-4F50-928F-1C932D012D77}"/>
            </c:ext>
          </c:extLst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BCMonster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Sheet1!$P$4:$P$94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6.5905094146728516E-2</c:v>
                </c:pt>
                <c:pt idx="55">
                  <c:v>4.3687198311090469E-2</c:v>
                </c:pt>
                <c:pt idx="56">
                  <c:v>0</c:v>
                </c:pt>
                <c:pt idx="57">
                  <c:v>4.3290045112371445E-2</c:v>
                </c:pt>
                <c:pt idx="58">
                  <c:v>0</c:v>
                </c:pt>
                <c:pt idx="59">
                  <c:v>4.5819014310836792E-2</c:v>
                </c:pt>
                <c:pt idx="60">
                  <c:v>4.3020002543926239E-2</c:v>
                </c:pt>
                <c:pt idx="61">
                  <c:v>2.1992523223161697E-2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4.317789152264595E-2</c:v>
                </c:pt>
                <c:pt idx="68">
                  <c:v>4.5065343379974365E-2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FC-4F50-928F-1C932D012D77}"/>
            </c:ext>
          </c:extLst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BTCC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Sheet1!$Q$4:$Q$94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0.25695931911468506</c:v>
                </c:pt>
                <c:pt idx="39">
                  <c:v>3.1645569801330566</c:v>
                </c:pt>
                <c:pt idx="40">
                  <c:v>6.2027568817138672</c:v>
                </c:pt>
                <c:pt idx="41">
                  <c:v>7.7024941444396973</c:v>
                </c:pt>
                <c:pt idx="42">
                  <c:v>7.7743539810180664</c:v>
                </c:pt>
                <c:pt idx="43">
                  <c:v>7.4489121437072754</c:v>
                </c:pt>
                <c:pt idx="44">
                  <c:v>8.4391164779663086</c:v>
                </c:pt>
                <c:pt idx="45">
                  <c:v>9.1377382278442383</c:v>
                </c:pt>
                <c:pt idx="46">
                  <c:v>10.269283294677734</c:v>
                </c:pt>
                <c:pt idx="47">
                  <c:v>10.909884452819824</c:v>
                </c:pt>
                <c:pt idx="48">
                  <c:v>12.208922386169434</c:v>
                </c:pt>
                <c:pt idx="49">
                  <c:v>12.821660041809082</c:v>
                </c:pt>
                <c:pt idx="50">
                  <c:v>13.837718963623047</c:v>
                </c:pt>
                <c:pt idx="51">
                  <c:v>12.561841011047363</c:v>
                </c:pt>
                <c:pt idx="52">
                  <c:v>13.766541481018066</c:v>
                </c:pt>
                <c:pt idx="53">
                  <c:v>13.047051429748535</c:v>
                </c:pt>
                <c:pt idx="54">
                  <c:v>14.982425689697266</c:v>
                </c:pt>
                <c:pt idx="55">
                  <c:v>14.91917896270752</c:v>
                </c:pt>
                <c:pt idx="56">
                  <c:v>14.420273780822754</c:v>
                </c:pt>
                <c:pt idx="57">
                  <c:v>13.376623153686523</c:v>
                </c:pt>
                <c:pt idx="58">
                  <c:v>12.586786270141602</c:v>
                </c:pt>
                <c:pt idx="59">
                  <c:v>13.424971580505371</c:v>
                </c:pt>
                <c:pt idx="60">
                  <c:v>13.572811126708984</c:v>
                </c:pt>
                <c:pt idx="61">
                  <c:v>12.359797477722168</c:v>
                </c:pt>
                <c:pt idx="62">
                  <c:v>11.619718551635742</c:v>
                </c:pt>
                <c:pt idx="63">
                  <c:v>10.702415466308594</c:v>
                </c:pt>
                <c:pt idx="64">
                  <c:v>8.7595911026000977</c:v>
                </c:pt>
                <c:pt idx="65">
                  <c:v>7.023615837097168</c:v>
                </c:pt>
                <c:pt idx="66">
                  <c:v>6.7920093536376953</c:v>
                </c:pt>
                <c:pt idx="67">
                  <c:v>7.081174373626709</c:v>
                </c:pt>
                <c:pt idx="68">
                  <c:v>9.0356016159057617</c:v>
                </c:pt>
                <c:pt idx="69">
                  <c:v>8.3882932662963867</c:v>
                </c:pt>
                <c:pt idx="70">
                  <c:v>7.4927310943603516</c:v>
                </c:pt>
                <c:pt idx="71">
                  <c:v>7.552189826965332</c:v>
                </c:pt>
                <c:pt idx="72">
                  <c:v>7.2628235816955566</c:v>
                </c:pt>
                <c:pt idx="73">
                  <c:v>7.3738412857055664</c:v>
                </c:pt>
                <c:pt idx="74">
                  <c:v>7.0153589248657227</c:v>
                </c:pt>
                <c:pt idx="75">
                  <c:v>4.4352993965148926</c:v>
                </c:pt>
                <c:pt idx="76">
                  <c:v>2.9628157615661621</c:v>
                </c:pt>
                <c:pt idx="77">
                  <c:v>2.4134519100189209</c:v>
                </c:pt>
                <c:pt idx="78">
                  <c:v>3.7994964122772217</c:v>
                </c:pt>
                <c:pt idx="79">
                  <c:v>4.1031150817871094</c:v>
                </c:pt>
                <c:pt idx="80">
                  <c:v>2.6030368804931641</c:v>
                </c:pt>
                <c:pt idx="81">
                  <c:v>2.5651898384094238</c:v>
                </c:pt>
                <c:pt idx="82">
                  <c:v>1.7608696222305298</c:v>
                </c:pt>
                <c:pt idx="83">
                  <c:v>1.5281963348388672</c:v>
                </c:pt>
                <c:pt idx="84">
                  <c:v>1.2908599376678467</c:v>
                </c:pt>
                <c:pt idx="85">
                  <c:v>0.58836841583251953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4FC-4F50-928F-1C932D012D77}"/>
            </c:ext>
          </c:extLst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BTCDig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Sheet1!$R$4:$R$94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3.4264177083969116E-2</c:v>
                </c:pt>
                <c:pt idx="25">
                  <c:v>0</c:v>
                </c:pt>
                <c:pt idx="26">
                  <c:v>3.2263267785310745E-2</c:v>
                </c:pt>
                <c:pt idx="27">
                  <c:v>0.17334359884262085</c:v>
                </c:pt>
                <c:pt idx="28">
                  <c:v>8.9031338691711426E-2</c:v>
                </c:pt>
                <c:pt idx="29">
                  <c:v>7.3099412024021149E-2</c:v>
                </c:pt>
                <c:pt idx="30">
                  <c:v>6.1199508607387543E-2</c:v>
                </c:pt>
                <c:pt idx="31">
                  <c:v>1.955799013376236E-2</c:v>
                </c:pt>
                <c:pt idx="32">
                  <c:v>3.9761431515216827E-2</c:v>
                </c:pt>
                <c:pt idx="33">
                  <c:v>0</c:v>
                </c:pt>
                <c:pt idx="34">
                  <c:v>0</c:v>
                </c:pt>
                <c:pt idx="35">
                  <c:v>2.1132713183760643E-2</c:v>
                </c:pt>
                <c:pt idx="36">
                  <c:v>0</c:v>
                </c:pt>
                <c:pt idx="37">
                  <c:v>0</c:v>
                </c:pt>
                <c:pt idx="38">
                  <c:v>2.1413275972008705E-2</c:v>
                </c:pt>
                <c:pt idx="39">
                  <c:v>0</c:v>
                </c:pt>
                <c:pt idx="40">
                  <c:v>4.4464204460382462E-2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2.2820629179477692E-2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4FC-4F50-928F-1C932D012D77}"/>
            </c:ext>
          </c:extLst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BTCGuild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Sheet1!$S$4:$S$94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9.4512929916381836</c:v>
                </c:pt>
                <c:pt idx="4">
                  <c:v>12.170120239257813</c:v>
                </c:pt>
                <c:pt idx="5">
                  <c:v>12.689713478088379</c:v>
                </c:pt>
                <c:pt idx="6">
                  <c:v>12.491389274597168</c:v>
                </c:pt>
                <c:pt idx="7">
                  <c:v>12.229599952697754</c:v>
                </c:pt>
                <c:pt idx="8">
                  <c:v>12.945367813110352</c:v>
                </c:pt>
                <c:pt idx="9">
                  <c:v>11.508835792541504</c:v>
                </c:pt>
                <c:pt idx="10">
                  <c:v>11.797133445739746</c:v>
                </c:pt>
                <c:pt idx="11">
                  <c:v>11.083176612854004</c:v>
                </c:pt>
                <c:pt idx="12">
                  <c:v>12.051650047302246</c:v>
                </c:pt>
                <c:pt idx="13">
                  <c:v>11.735889434814453</c:v>
                </c:pt>
                <c:pt idx="14">
                  <c:v>14.34461784362793</c:v>
                </c:pt>
                <c:pt idx="15">
                  <c:v>15.662378311157227</c:v>
                </c:pt>
                <c:pt idx="16">
                  <c:v>14.431521415710449</c:v>
                </c:pt>
                <c:pt idx="17">
                  <c:v>15.234023094177246</c:v>
                </c:pt>
                <c:pt idx="18">
                  <c:v>22.541864395141602</c:v>
                </c:pt>
                <c:pt idx="19">
                  <c:v>32.696987152099609</c:v>
                </c:pt>
                <c:pt idx="20">
                  <c:v>37.829677581787109</c:v>
                </c:pt>
                <c:pt idx="21">
                  <c:v>35.603778839111328</c:v>
                </c:pt>
                <c:pt idx="22">
                  <c:v>23.463901519775391</c:v>
                </c:pt>
                <c:pt idx="23">
                  <c:v>23.038209915161133</c:v>
                </c:pt>
                <c:pt idx="24">
                  <c:v>26.589000701904297</c:v>
                </c:pt>
                <c:pt idx="25">
                  <c:v>32.077484130859375</c:v>
                </c:pt>
                <c:pt idx="26">
                  <c:v>28.294885635375977</c:v>
                </c:pt>
                <c:pt idx="27">
                  <c:v>28.004623413085938</c:v>
                </c:pt>
                <c:pt idx="28">
                  <c:v>26.495725631713867</c:v>
                </c:pt>
                <c:pt idx="29">
                  <c:v>23.75731086730957</c:v>
                </c:pt>
                <c:pt idx="30">
                  <c:v>20.33863639831543</c:v>
                </c:pt>
                <c:pt idx="31">
                  <c:v>15.450811386108398</c:v>
                </c:pt>
                <c:pt idx="32">
                  <c:v>12.703777313232422</c:v>
                </c:pt>
                <c:pt idx="33">
                  <c:v>12.343718528747559</c:v>
                </c:pt>
                <c:pt idx="34">
                  <c:v>10.44921875</c:v>
                </c:pt>
                <c:pt idx="35">
                  <c:v>7.2696533203125</c:v>
                </c:pt>
                <c:pt idx="36">
                  <c:v>6.1049346923828125</c:v>
                </c:pt>
                <c:pt idx="37">
                  <c:v>5.6141834259033203</c:v>
                </c:pt>
                <c:pt idx="38">
                  <c:v>4.475374698638916</c:v>
                </c:pt>
                <c:pt idx="39">
                  <c:v>4.6564197540283203</c:v>
                </c:pt>
                <c:pt idx="40">
                  <c:v>4.6242775917053223</c:v>
                </c:pt>
                <c:pt idx="41">
                  <c:v>4.414036750793457</c:v>
                </c:pt>
                <c:pt idx="42">
                  <c:v>3.910879373550415</c:v>
                </c:pt>
                <c:pt idx="43">
                  <c:v>4.3726654052734375</c:v>
                </c:pt>
                <c:pt idx="44">
                  <c:v>4.2783265113830566</c:v>
                </c:pt>
                <c:pt idx="45">
                  <c:v>3.0683090686798096</c:v>
                </c:pt>
                <c:pt idx="46">
                  <c:v>2.3277041912078857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4FC-4F50-928F-1C932D012D77}"/>
            </c:ext>
          </c:extLst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BTCMP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Sheet1!$T$4:$T$94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4.3639536947011948E-2</c:v>
                </c:pt>
                <c:pt idx="48">
                  <c:v>0</c:v>
                </c:pt>
                <c:pt idx="49">
                  <c:v>2.2376369684934616E-2</c:v>
                </c:pt>
                <c:pt idx="50">
                  <c:v>2.1929824724793434E-2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4FC-4F50-928F-1C932D012D77}"/>
            </c:ext>
          </c:extLst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BTCNuggets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Sheet1!$U$4:$U$94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0.19845207035541534</c:v>
                </c:pt>
                <c:pt idx="34">
                  <c:v>0.3515625</c:v>
                </c:pt>
                <c:pt idx="35">
                  <c:v>0.33812341094017029</c:v>
                </c:pt>
                <c:pt idx="36">
                  <c:v>0.11702749878168106</c:v>
                </c:pt>
                <c:pt idx="37">
                  <c:v>0</c:v>
                </c:pt>
                <c:pt idx="38">
                  <c:v>0.27837258577346802</c:v>
                </c:pt>
                <c:pt idx="39">
                  <c:v>0.72332727909088135</c:v>
                </c:pt>
                <c:pt idx="40">
                  <c:v>0.51133835315704346</c:v>
                </c:pt>
                <c:pt idx="41">
                  <c:v>0.61796510219573975</c:v>
                </c:pt>
                <c:pt idx="42">
                  <c:v>0.75847357511520386</c:v>
                </c:pt>
                <c:pt idx="43">
                  <c:v>0.59327620267868042</c:v>
                </c:pt>
                <c:pt idx="44">
                  <c:v>0.56417489051818848</c:v>
                </c:pt>
                <c:pt idx="45">
                  <c:v>0.87346023321151733</c:v>
                </c:pt>
                <c:pt idx="46">
                  <c:v>0.52487450838088989</c:v>
                </c:pt>
                <c:pt idx="47">
                  <c:v>4.3639536947011948E-2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4FC-4F50-928F-1C932D012D77}"/>
            </c:ext>
          </c:extLst>
        </c:ser>
        <c:ser>
          <c:idx val="20"/>
          <c:order val="20"/>
          <c:tx>
            <c:strRef>
              <c:f>Sheet1!$V$1</c:f>
              <c:strCache>
                <c:ptCount val="1"/>
                <c:pt idx="0">
                  <c:v>BTCPoolParty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Sheet1!$V$4:$V$94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2.2603977471590042E-2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74FC-4F50-928F-1C932D012D77}"/>
            </c:ext>
          </c:extLst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BTCServ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Sheet1!$W$4:$W$94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0.16863405704498291</c:v>
                </c:pt>
                <c:pt idx="6">
                  <c:v>2.2962111979722977E-2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4FC-4F50-928F-1C932D012D77}"/>
            </c:ext>
          </c:extLst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BTC.TOP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Sheet1!$X$4:$X$94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0.57544755935668945</c:v>
                </c:pt>
                <c:pt idx="65">
                  <c:v>3.5016286373138428</c:v>
                </c:pt>
                <c:pt idx="66">
                  <c:v>5.4054055213928223</c:v>
                </c:pt>
                <c:pt idx="67">
                  <c:v>6.2176165580749512</c:v>
                </c:pt>
                <c:pt idx="68">
                  <c:v>8.4046869277954102</c:v>
                </c:pt>
                <c:pt idx="69">
                  <c:v>9.9340476989746094</c:v>
                </c:pt>
                <c:pt idx="70">
                  <c:v>14.157906532287598</c:v>
                </c:pt>
                <c:pt idx="71">
                  <c:v>12.566516876220703</c:v>
                </c:pt>
                <c:pt idx="72">
                  <c:v>12.165228843688965</c:v>
                </c:pt>
                <c:pt idx="73">
                  <c:v>13.408856391906738</c:v>
                </c:pt>
                <c:pt idx="74">
                  <c:v>12.826899528503418</c:v>
                </c:pt>
                <c:pt idx="75">
                  <c:v>12.962963104248047</c:v>
                </c:pt>
                <c:pt idx="76">
                  <c:v>13.263073921203613</c:v>
                </c:pt>
                <c:pt idx="77">
                  <c:v>13.135509490966797</c:v>
                </c:pt>
                <c:pt idx="78">
                  <c:v>11.833371162414551</c:v>
                </c:pt>
                <c:pt idx="79">
                  <c:v>9.2158966064453125</c:v>
                </c:pt>
                <c:pt idx="80">
                  <c:v>8.7852497100830078</c:v>
                </c:pt>
                <c:pt idx="81">
                  <c:v>8.713165283203125</c:v>
                </c:pt>
                <c:pt idx="82">
                  <c:v>9.5</c:v>
                </c:pt>
                <c:pt idx="83">
                  <c:v>9.7287988662719727</c:v>
                </c:pt>
                <c:pt idx="84">
                  <c:v>10.930667877197266</c:v>
                </c:pt>
                <c:pt idx="85">
                  <c:v>10.002263069152832</c:v>
                </c:pt>
                <c:pt idx="86">
                  <c:v>9.5227222442626953</c:v>
                </c:pt>
                <c:pt idx="87">
                  <c:v>8.7596902847290039</c:v>
                </c:pt>
                <c:pt idx="88">
                  <c:v>7.8171429634094238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4FC-4F50-928F-1C932D012D77}"/>
            </c:ext>
          </c:extLst>
        </c:ser>
        <c:ser>
          <c:idx val="23"/>
          <c:order val="23"/>
          <c:tx>
            <c:strRef>
              <c:f>Sheet1!$Y$1</c:f>
              <c:strCache>
                <c:ptCount val="1"/>
                <c:pt idx="0">
                  <c:v>BTC.com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Sheet1!$Y$4:$Y$94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1.9353419542312622</c:v>
                </c:pt>
                <c:pt idx="62">
                  <c:v>3.8952465057373047</c:v>
                </c:pt>
                <c:pt idx="63">
                  <c:v>3.3458895683288574</c:v>
                </c:pt>
                <c:pt idx="64">
                  <c:v>5.0937767028808594</c:v>
                </c:pt>
                <c:pt idx="65">
                  <c:v>4.7027688026428223</c:v>
                </c:pt>
                <c:pt idx="66">
                  <c:v>4.1363101005554199</c:v>
                </c:pt>
                <c:pt idx="67">
                  <c:v>4.4041452407836914</c:v>
                </c:pt>
                <c:pt idx="68">
                  <c:v>4.2586750984191895</c:v>
                </c:pt>
                <c:pt idx="69">
                  <c:v>6.4715580940246582</c:v>
                </c:pt>
                <c:pt idx="70">
                  <c:v>7.6716618537902832</c:v>
                </c:pt>
                <c:pt idx="71">
                  <c:v>8.1866559982299805</c:v>
                </c:pt>
                <c:pt idx="72">
                  <c:v>11.733999252319336</c:v>
                </c:pt>
                <c:pt idx="73">
                  <c:v>11.575695037841797</c:v>
                </c:pt>
                <c:pt idx="74">
                  <c:v>11.415525436401367</c:v>
                </c:pt>
                <c:pt idx="75">
                  <c:v>14.380430221557617</c:v>
                </c:pt>
                <c:pt idx="76">
                  <c:v>17.100814819335938</c:v>
                </c:pt>
                <c:pt idx="77">
                  <c:v>22.037586212158203</c:v>
                </c:pt>
                <c:pt idx="78">
                  <c:v>25.978485107421875</c:v>
                </c:pt>
                <c:pt idx="79">
                  <c:v>24.38238525390625</c:v>
                </c:pt>
                <c:pt idx="80">
                  <c:v>27.375270843505859</c:v>
                </c:pt>
                <c:pt idx="81">
                  <c:v>25.355098724365234</c:v>
                </c:pt>
                <c:pt idx="82">
                  <c:v>26.717391967773438</c:v>
                </c:pt>
                <c:pt idx="83">
                  <c:v>21.287128448486328</c:v>
                </c:pt>
                <c:pt idx="84">
                  <c:v>17.655632019042969</c:v>
                </c:pt>
                <c:pt idx="85">
                  <c:v>17.040054321289063</c:v>
                </c:pt>
                <c:pt idx="86">
                  <c:v>16.647636413574219</c:v>
                </c:pt>
                <c:pt idx="87">
                  <c:v>17.700258255004883</c:v>
                </c:pt>
                <c:pt idx="88">
                  <c:v>17.417142868041992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4FC-4F50-928F-1C932D012D77}"/>
            </c:ext>
          </c:extLst>
        </c:ser>
        <c:ser>
          <c:idx val="24"/>
          <c:order val="24"/>
          <c:tx>
            <c:strRef>
              <c:f>Sheet1!$Z$1</c:f>
              <c:strCache>
                <c:ptCount val="1"/>
                <c:pt idx="0">
                  <c:v>BTPOOL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Sheet1!$Z$4:$Z$94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0.44732722640037537</c:v>
                </c:pt>
                <c:pt idx="71">
                  <c:v>1.043798565864563</c:v>
                </c:pt>
                <c:pt idx="72">
                  <c:v>0.72628235816955566</c:v>
                </c:pt>
                <c:pt idx="73">
                  <c:v>1.5447992086410522</c:v>
                </c:pt>
                <c:pt idx="74">
                  <c:v>1.4736405611038208</c:v>
                </c:pt>
                <c:pt idx="75">
                  <c:v>1.0516690015792847</c:v>
                </c:pt>
                <c:pt idx="76">
                  <c:v>0.9544641375541687</c:v>
                </c:pt>
                <c:pt idx="77">
                  <c:v>0.87042534351348877</c:v>
                </c:pt>
                <c:pt idx="78">
                  <c:v>0.54932481050491333</c:v>
                </c:pt>
                <c:pt idx="79">
                  <c:v>0.64446830749511719</c:v>
                </c:pt>
                <c:pt idx="80">
                  <c:v>0.80260306596755981</c:v>
                </c:pt>
                <c:pt idx="81">
                  <c:v>1.0387958288192749</c:v>
                </c:pt>
                <c:pt idx="82">
                  <c:v>1.3913043737411499</c:v>
                </c:pt>
                <c:pt idx="83">
                  <c:v>1.485148549079895</c:v>
                </c:pt>
                <c:pt idx="84">
                  <c:v>0.49968770146369934</c:v>
                </c:pt>
                <c:pt idx="85">
                  <c:v>0.20366598665714264</c:v>
                </c:pt>
                <c:pt idx="86">
                  <c:v>0.13701757788658142</c:v>
                </c:pt>
                <c:pt idx="87">
                  <c:v>7.7519379556179047E-2</c:v>
                </c:pt>
                <c:pt idx="88">
                  <c:v>2.2857142612338066E-2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74FC-4F50-928F-1C932D012D77}"/>
            </c:ext>
          </c:extLst>
        </c:ser>
        <c:ser>
          <c:idx val="25"/>
          <c:order val="25"/>
          <c:tx>
            <c:strRef>
              <c:f>Sheet1!$AA$1</c:f>
              <c:strCache>
                <c:ptCount val="1"/>
                <c:pt idx="0">
                  <c:v>BWPool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Sheet1!$AA$4:$AA$94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0.59589493274688721</c:v>
                </c:pt>
                <c:pt idx="42">
                  <c:v>9.7179422378540039</c:v>
                </c:pt>
                <c:pt idx="43">
                  <c:v>12.195121765136719</c:v>
                </c:pt>
                <c:pt idx="44">
                  <c:v>11.753643989562988</c:v>
                </c:pt>
                <c:pt idx="45">
                  <c:v>10.839865684509277</c:v>
                </c:pt>
                <c:pt idx="46">
                  <c:v>8.5805568695068359</c:v>
                </c:pt>
                <c:pt idx="47">
                  <c:v>8.8370065689086914</c:v>
                </c:pt>
                <c:pt idx="48">
                  <c:v>7.8563656806945801</c:v>
                </c:pt>
                <c:pt idx="49">
                  <c:v>6.6010293960571289</c:v>
                </c:pt>
                <c:pt idx="50">
                  <c:v>5.9429826736450195</c:v>
                </c:pt>
                <c:pt idx="51">
                  <c:v>5.6786403656005859</c:v>
                </c:pt>
                <c:pt idx="52">
                  <c:v>6.0438475608825684</c:v>
                </c:pt>
                <c:pt idx="53">
                  <c:v>6.328333854675293</c:v>
                </c:pt>
                <c:pt idx="54">
                  <c:v>8.1282949447631836</c:v>
                </c:pt>
                <c:pt idx="55">
                  <c:v>5.9851465225219727</c:v>
                </c:pt>
                <c:pt idx="56">
                  <c:v>6.6382598876953125</c:v>
                </c:pt>
                <c:pt idx="57">
                  <c:v>9.8051948547363281</c:v>
                </c:pt>
                <c:pt idx="58">
                  <c:v>12.900336265563965</c:v>
                </c:pt>
                <c:pt idx="59">
                  <c:v>13.631156921386719</c:v>
                </c:pt>
                <c:pt idx="60">
                  <c:v>12.949021339416504</c:v>
                </c:pt>
                <c:pt idx="61">
                  <c:v>11.787992477416992</c:v>
                </c:pt>
                <c:pt idx="62">
                  <c:v>9.8591547012329102</c:v>
                </c:pt>
                <c:pt idx="63">
                  <c:v>9.7717704772949219</c:v>
                </c:pt>
                <c:pt idx="64">
                  <c:v>10.166240692138672</c:v>
                </c:pt>
                <c:pt idx="65">
                  <c:v>8.46905517578125</c:v>
                </c:pt>
                <c:pt idx="66">
                  <c:v>6.8625144958496094</c:v>
                </c:pt>
                <c:pt idx="67">
                  <c:v>6.1960277557373047</c:v>
                </c:pt>
                <c:pt idx="68">
                  <c:v>5.0698513984680176</c:v>
                </c:pt>
                <c:pt idx="69">
                  <c:v>4.7609233856201172</c:v>
                </c:pt>
                <c:pt idx="70">
                  <c:v>4.5180048942565918</c:v>
                </c:pt>
                <c:pt idx="71">
                  <c:v>4.9119935035705566</c:v>
                </c:pt>
                <c:pt idx="72">
                  <c:v>3.6314117908477783</c:v>
                </c:pt>
                <c:pt idx="73">
                  <c:v>2.5952625274658203</c:v>
                </c:pt>
                <c:pt idx="74">
                  <c:v>2.0547945499420166</c:v>
                </c:pt>
                <c:pt idx="75">
                  <c:v>1.8518518209457397</c:v>
                </c:pt>
                <c:pt idx="76">
                  <c:v>1.570888876914978</c:v>
                </c:pt>
                <c:pt idx="77">
                  <c:v>1.3056379556655884</c:v>
                </c:pt>
                <c:pt idx="78">
                  <c:v>0.89265280961990356</c:v>
                </c:pt>
                <c:pt idx="79">
                  <c:v>0.75187969207763672</c:v>
                </c:pt>
                <c:pt idx="80">
                  <c:v>1.3232103586196899</c:v>
                </c:pt>
                <c:pt idx="81">
                  <c:v>1.9503922462463379</c:v>
                </c:pt>
                <c:pt idx="82">
                  <c:v>1.9130434989929199</c:v>
                </c:pt>
                <c:pt idx="83">
                  <c:v>2.0878174304962158</c:v>
                </c:pt>
                <c:pt idx="84">
                  <c:v>1.5823444128036499</c:v>
                </c:pt>
                <c:pt idx="85">
                  <c:v>1.3577733039855957</c:v>
                </c:pt>
                <c:pt idx="86">
                  <c:v>0.9362868070602417</c:v>
                </c:pt>
                <c:pt idx="87">
                  <c:v>0.25839793682098389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4FC-4F50-928F-1C932D012D77}"/>
            </c:ext>
          </c:extLst>
        </c:ser>
        <c:ser>
          <c:idx val="26"/>
          <c:order val="26"/>
          <c:tx>
            <c:strRef>
              <c:f>Sheet1!$AB$1</c:f>
              <c:strCache>
                <c:ptCount val="1"/>
                <c:pt idx="0">
                  <c:v>BitClub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Sheet1!$AB$4:$AB$94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0.23507286608219147</c:v>
                </c:pt>
                <c:pt idx="45">
                  <c:v>0</c:v>
                </c:pt>
                <c:pt idx="46">
                  <c:v>0</c:v>
                </c:pt>
                <c:pt idx="47">
                  <c:v>0.19637791812419891</c:v>
                </c:pt>
                <c:pt idx="48">
                  <c:v>0.97932535409927368</c:v>
                </c:pt>
                <c:pt idx="49">
                  <c:v>0.64891475439071655</c:v>
                </c:pt>
                <c:pt idx="50">
                  <c:v>0.76754385232925415</c:v>
                </c:pt>
                <c:pt idx="51">
                  <c:v>0.88191008567810059</c:v>
                </c:pt>
                <c:pt idx="52">
                  <c:v>0.80979657173156738</c:v>
                </c:pt>
                <c:pt idx="53">
                  <c:v>1.5615369081497192</c:v>
                </c:pt>
                <c:pt idx="54">
                  <c:v>2.6142354011535645</c:v>
                </c:pt>
                <c:pt idx="55">
                  <c:v>3.0144166946411133</c:v>
                </c:pt>
                <c:pt idx="56">
                  <c:v>3.5658218860626221</c:v>
                </c:pt>
                <c:pt idx="57">
                  <c:v>2.3160173892974854</c:v>
                </c:pt>
                <c:pt idx="58">
                  <c:v>3.3146696090698242</c:v>
                </c:pt>
                <c:pt idx="59">
                  <c:v>2.9095075130462646</c:v>
                </c:pt>
                <c:pt idx="60">
                  <c:v>3.8933103084564209</c:v>
                </c:pt>
                <c:pt idx="61">
                  <c:v>3.2548933029174805</c:v>
                </c:pt>
                <c:pt idx="62">
                  <c:v>3.4771127700805664</c:v>
                </c:pt>
                <c:pt idx="63">
                  <c:v>3.4788389205932617</c:v>
                </c:pt>
                <c:pt idx="64">
                  <c:v>3.0690536499023438</c:v>
                </c:pt>
                <c:pt idx="65">
                  <c:v>3.5830619335174561</c:v>
                </c:pt>
                <c:pt idx="66">
                  <c:v>3.1022326946258545</c:v>
                </c:pt>
                <c:pt idx="67">
                  <c:v>3.0008635520935059</c:v>
                </c:pt>
                <c:pt idx="68">
                  <c:v>3.2447047233581543</c:v>
                </c:pt>
                <c:pt idx="69">
                  <c:v>3.5861499309539795</c:v>
                </c:pt>
                <c:pt idx="70">
                  <c:v>3.4891524314880371</c:v>
                </c:pt>
                <c:pt idx="71">
                  <c:v>3.3360621929168701</c:v>
                </c:pt>
                <c:pt idx="72">
                  <c:v>4.2669086456298828</c:v>
                </c:pt>
                <c:pt idx="73">
                  <c:v>4.0370750427246094</c:v>
                </c:pt>
                <c:pt idx="74">
                  <c:v>3.4039020538330078</c:v>
                </c:pt>
                <c:pt idx="75">
                  <c:v>2.8120713233947754</c:v>
                </c:pt>
                <c:pt idx="76">
                  <c:v>3.0025849342346191</c:v>
                </c:pt>
                <c:pt idx="77">
                  <c:v>2.393669605255127</c:v>
                </c:pt>
                <c:pt idx="78">
                  <c:v>1.8081940412521362</c:v>
                </c:pt>
                <c:pt idx="79">
                  <c:v>2.1482276916503906</c:v>
                </c:pt>
                <c:pt idx="80">
                  <c:v>1.6702820062637329</c:v>
                </c:pt>
                <c:pt idx="81">
                  <c:v>1.7595930099487305</c:v>
                </c:pt>
                <c:pt idx="82">
                  <c:v>1.2608696222305298</c:v>
                </c:pt>
                <c:pt idx="83">
                  <c:v>1.9586740732192993</c:v>
                </c:pt>
                <c:pt idx="84">
                  <c:v>2.7482824325561523</c:v>
                </c:pt>
                <c:pt idx="85">
                  <c:v>2.4213624000549316</c:v>
                </c:pt>
                <c:pt idx="86">
                  <c:v>2.0780999660491943</c:v>
                </c:pt>
                <c:pt idx="87">
                  <c:v>2.5322997570037842</c:v>
                </c:pt>
                <c:pt idx="88">
                  <c:v>2.7428572177886963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74FC-4F50-928F-1C932D012D77}"/>
            </c:ext>
          </c:extLst>
        </c:ser>
        <c:ser>
          <c:idx val="27"/>
          <c:order val="27"/>
          <c:tx>
            <c:strRef>
              <c:f>Sheet1!$AC$1</c:f>
              <c:strCache>
                <c:ptCount val="1"/>
                <c:pt idx="0">
                  <c:v>BitFury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Sheet1!$AC$4:$AC$94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2.55859375</c:v>
                </c:pt>
                <c:pt idx="35">
                  <c:v>7.2696533203125</c:v>
                </c:pt>
                <c:pt idx="36">
                  <c:v>7.9578700065612793</c:v>
                </c:pt>
                <c:pt idx="37">
                  <c:v>5.9096665382385254</c:v>
                </c:pt>
                <c:pt idx="38">
                  <c:v>5.1177730560302734</c:v>
                </c:pt>
                <c:pt idx="39">
                  <c:v>5.7866182327270508</c:v>
                </c:pt>
                <c:pt idx="40">
                  <c:v>4.4241886138916016</c:v>
                </c:pt>
                <c:pt idx="41">
                  <c:v>3.5974397659301758</c:v>
                </c:pt>
                <c:pt idx="42">
                  <c:v>2.0620999336242676</c:v>
                </c:pt>
                <c:pt idx="43">
                  <c:v>2.3511316776275635</c:v>
                </c:pt>
                <c:pt idx="44">
                  <c:v>4.2783265113830566</c:v>
                </c:pt>
                <c:pt idx="45">
                  <c:v>5.5319147109985352</c:v>
                </c:pt>
                <c:pt idx="46">
                  <c:v>12.026472091674805</c:v>
                </c:pt>
                <c:pt idx="47">
                  <c:v>14.510146141052246</c:v>
                </c:pt>
                <c:pt idx="48">
                  <c:v>15.843307495117188</c:v>
                </c:pt>
                <c:pt idx="49">
                  <c:v>14.88028621673584</c:v>
                </c:pt>
                <c:pt idx="50">
                  <c:v>15.241228103637695</c:v>
                </c:pt>
                <c:pt idx="51">
                  <c:v>14.712841033935547</c:v>
                </c:pt>
                <c:pt idx="52">
                  <c:v>14.003555297851563</c:v>
                </c:pt>
                <c:pt idx="53">
                  <c:v>14.834600448608398</c:v>
                </c:pt>
                <c:pt idx="54">
                  <c:v>12.697715759277344</c:v>
                </c:pt>
                <c:pt idx="55">
                  <c:v>11.140235900878906</c:v>
                </c:pt>
                <c:pt idx="56">
                  <c:v>9.1948871612548828</c:v>
                </c:pt>
                <c:pt idx="57">
                  <c:v>9.2207794189453125</c:v>
                </c:pt>
                <c:pt idx="58">
                  <c:v>8.9585666656494141</c:v>
                </c:pt>
                <c:pt idx="59">
                  <c:v>9.0263462066650391</c:v>
                </c:pt>
                <c:pt idx="60">
                  <c:v>8.3673906326293945</c:v>
                </c:pt>
                <c:pt idx="61">
                  <c:v>8.4231357574462891</c:v>
                </c:pt>
                <c:pt idx="62">
                  <c:v>8.010563850402832</c:v>
                </c:pt>
                <c:pt idx="63">
                  <c:v>7.7110567092895508</c:v>
                </c:pt>
                <c:pt idx="64">
                  <c:v>7.9710144996643066</c:v>
                </c:pt>
                <c:pt idx="65">
                  <c:v>8.9983711242675781</c:v>
                </c:pt>
                <c:pt idx="66">
                  <c:v>11.257344245910645</c:v>
                </c:pt>
                <c:pt idx="67">
                  <c:v>10.772884368896484</c:v>
                </c:pt>
                <c:pt idx="68">
                  <c:v>10.117170333862305</c:v>
                </c:pt>
                <c:pt idx="69">
                  <c:v>8.4089031219482422</c:v>
                </c:pt>
                <c:pt idx="70">
                  <c:v>5.2560949325561523</c:v>
                </c:pt>
                <c:pt idx="71">
                  <c:v>3.3974621295928955</c:v>
                </c:pt>
                <c:pt idx="72">
                  <c:v>5.1293692588806152</c:v>
                </c:pt>
                <c:pt idx="73">
                  <c:v>4.3460350036621094</c:v>
                </c:pt>
                <c:pt idx="74">
                  <c:v>3.9643006324768066</c:v>
                </c:pt>
                <c:pt idx="75">
                  <c:v>3.4293553829193115</c:v>
                </c:pt>
                <c:pt idx="76">
                  <c:v>2.744084358215332</c:v>
                </c:pt>
                <c:pt idx="77">
                  <c:v>2.0178041458129883</c:v>
                </c:pt>
                <c:pt idx="78">
                  <c:v>1.6937514543533325</c:v>
                </c:pt>
                <c:pt idx="79">
                  <c:v>1.9548872709274292</c:v>
                </c:pt>
                <c:pt idx="80">
                  <c:v>2.3210411071777344</c:v>
                </c:pt>
                <c:pt idx="81">
                  <c:v>2.183591365814209</c:v>
                </c:pt>
                <c:pt idx="82">
                  <c:v>1.7391303777694702</c:v>
                </c:pt>
                <c:pt idx="83">
                  <c:v>1.8510546684265137</c:v>
                </c:pt>
                <c:pt idx="84">
                  <c:v>1.6031646728515625</c:v>
                </c:pt>
                <c:pt idx="85">
                  <c:v>1.4709210395812988</c:v>
                </c:pt>
                <c:pt idx="86">
                  <c:v>1.6898835897445679</c:v>
                </c:pt>
                <c:pt idx="87">
                  <c:v>2.4547803401947021</c:v>
                </c:pt>
                <c:pt idx="88">
                  <c:v>2.7200000286102295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4FC-4F50-928F-1C932D012D77}"/>
            </c:ext>
          </c:extLst>
        </c:ser>
        <c:ser>
          <c:idx val="28"/>
          <c:order val="28"/>
          <c:tx>
            <c:strRef>
              <c:f>Sheet1!$AD$1</c:f>
              <c:strCache>
                <c:ptCount val="1"/>
                <c:pt idx="0">
                  <c:v>BitMinter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Sheet1!$AD$4:$AD$94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0.60430264472961426</c:v>
                </c:pt>
                <c:pt idx="4">
                  <c:v>0.65430754423141479</c:v>
                </c:pt>
                <c:pt idx="5">
                  <c:v>1.0118043422698975</c:v>
                </c:pt>
                <c:pt idx="6">
                  <c:v>0.91848450899124146</c:v>
                </c:pt>
                <c:pt idx="7">
                  <c:v>0.81387877464294434</c:v>
                </c:pt>
                <c:pt idx="8">
                  <c:v>1.1163895130157471</c:v>
                </c:pt>
                <c:pt idx="9">
                  <c:v>1.5632079839706421</c:v>
                </c:pt>
                <c:pt idx="10">
                  <c:v>1.8963615894317627</c:v>
                </c:pt>
                <c:pt idx="11">
                  <c:v>2.7446050643920898</c:v>
                </c:pt>
                <c:pt idx="12">
                  <c:v>4.2426724433898926</c:v>
                </c:pt>
                <c:pt idx="13">
                  <c:v>6.4962725639343262</c:v>
                </c:pt>
                <c:pt idx="14">
                  <c:v>8.1597223281860352</c:v>
                </c:pt>
                <c:pt idx="15">
                  <c:v>8.169713020324707</c:v>
                </c:pt>
                <c:pt idx="16">
                  <c:v>6.1476383209228516</c:v>
                </c:pt>
                <c:pt idx="17">
                  <c:v>6.2781276702880859</c:v>
                </c:pt>
                <c:pt idx="18">
                  <c:v>5.2382998466491699</c:v>
                </c:pt>
                <c:pt idx="19">
                  <c:v>3.7057833671569824</c:v>
                </c:pt>
                <c:pt idx="20">
                  <c:v>7.0867729187011719</c:v>
                </c:pt>
                <c:pt idx="21">
                  <c:v>10.166767120361328</c:v>
                </c:pt>
                <c:pt idx="22">
                  <c:v>4.3586788177490234</c:v>
                </c:pt>
                <c:pt idx="23">
                  <c:v>3.2246038913726807</c:v>
                </c:pt>
                <c:pt idx="24">
                  <c:v>3.5463423728942871</c:v>
                </c:pt>
                <c:pt idx="25">
                  <c:v>2.5057756900787354</c:v>
                </c:pt>
                <c:pt idx="26">
                  <c:v>5.4847555160522461</c:v>
                </c:pt>
                <c:pt idx="27">
                  <c:v>5.7588596343994141</c:v>
                </c:pt>
                <c:pt idx="28">
                  <c:v>5.0213675498962402</c:v>
                </c:pt>
                <c:pt idx="29">
                  <c:v>2.320906400680542</c:v>
                </c:pt>
                <c:pt idx="30">
                  <c:v>1.6319869756698608</c:v>
                </c:pt>
                <c:pt idx="31">
                  <c:v>1.1343634128570557</c:v>
                </c:pt>
                <c:pt idx="32">
                  <c:v>1.3121272325515747</c:v>
                </c:pt>
                <c:pt idx="33">
                  <c:v>1.4090096950531006</c:v>
                </c:pt>
                <c:pt idx="34">
                  <c:v>1.34765625</c:v>
                </c:pt>
                <c:pt idx="35">
                  <c:v>1.120033860206604</c:v>
                </c:pt>
                <c:pt idx="36">
                  <c:v>0.54612833261489868</c:v>
                </c:pt>
                <c:pt idx="37">
                  <c:v>0.52764880657196045</c:v>
                </c:pt>
                <c:pt idx="38">
                  <c:v>0.74946469068527222</c:v>
                </c:pt>
                <c:pt idx="39">
                  <c:v>0.61030739545822144</c:v>
                </c:pt>
                <c:pt idx="40">
                  <c:v>0.44464206695556641</c:v>
                </c:pt>
                <c:pt idx="41">
                  <c:v>0.61796510219573975</c:v>
                </c:pt>
                <c:pt idx="42">
                  <c:v>0.52145057916641235</c:v>
                </c:pt>
                <c:pt idx="43">
                  <c:v>0.87892770767211914</c:v>
                </c:pt>
                <c:pt idx="44">
                  <c:v>0.72872591018676758</c:v>
                </c:pt>
                <c:pt idx="45">
                  <c:v>0.8062710165977478</c:v>
                </c:pt>
                <c:pt idx="46">
                  <c:v>0.63897764682769775</c:v>
                </c:pt>
                <c:pt idx="47">
                  <c:v>0.96006983518600464</c:v>
                </c:pt>
                <c:pt idx="48">
                  <c:v>0.78346025943756104</c:v>
                </c:pt>
                <c:pt idx="49">
                  <c:v>0.80554932355880737</c:v>
                </c:pt>
                <c:pt idx="50">
                  <c:v>0.72368419170379639</c:v>
                </c:pt>
                <c:pt idx="51">
                  <c:v>0.64530009031295776</c:v>
                </c:pt>
                <c:pt idx="52">
                  <c:v>0.4147738516330719</c:v>
                </c:pt>
                <c:pt idx="53">
                  <c:v>0.47257035970687866</c:v>
                </c:pt>
                <c:pt idx="54">
                  <c:v>0.461335688829422</c:v>
                </c:pt>
                <c:pt idx="55">
                  <c:v>0.21843600273132324</c:v>
                </c:pt>
                <c:pt idx="56">
                  <c:v>0.20183897018432617</c:v>
                </c:pt>
                <c:pt idx="57">
                  <c:v>0.28138527274131775</c:v>
                </c:pt>
                <c:pt idx="58">
                  <c:v>0.22396416962146759</c:v>
                </c:pt>
                <c:pt idx="59">
                  <c:v>0.13745704293251038</c:v>
                </c:pt>
                <c:pt idx="60">
                  <c:v>0.15057002007961273</c:v>
                </c:pt>
                <c:pt idx="61">
                  <c:v>0.15394765138626099</c:v>
                </c:pt>
                <c:pt idx="62">
                  <c:v>2.2007042542099953E-2</c:v>
                </c:pt>
                <c:pt idx="63">
                  <c:v>2.2158209234476089E-2</c:v>
                </c:pt>
                <c:pt idx="64">
                  <c:v>4.2625747621059418E-2</c:v>
                </c:pt>
                <c:pt idx="65">
                  <c:v>4.0716610848903656E-2</c:v>
                </c:pt>
                <c:pt idx="66">
                  <c:v>4.7003526240587234E-2</c:v>
                </c:pt>
                <c:pt idx="67">
                  <c:v>6.4766839146614075E-2</c:v>
                </c:pt>
                <c:pt idx="68">
                  <c:v>2.2532671689987183E-2</c:v>
                </c:pt>
                <c:pt idx="69">
                  <c:v>8.2440227270126343E-2</c:v>
                </c:pt>
                <c:pt idx="70">
                  <c:v>4.4732723385095596E-2</c:v>
                </c:pt>
                <c:pt idx="71">
                  <c:v>0</c:v>
                </c:pt>
                <c:pt idx="72">
                  <c:v>2.2696323692798615E-2</c:v>
                </c:pt>
                <c:pt idx="73">
                  <c:v>2.0597321912646294E-2</c:v>
                </c:pt>
                <c:pt idx="74">
                  <c:v>2.0755499601364136E-2</c:v>
                </c:pt>
                <c:pt idx="75">
                  <c:v>6.8587101995944977E-2</c:v>
                </c:pt>
                <c:pt idx="76">
                  <c:v>1.9884668290615082E-2</c:v>
                </c:pt>
                <c:pt idx="77">
                  <c:v>0</c:v>
                </c:pt>
                <c:pt idx="78">
                  <c:v>0</c:v>
                </c:pt>
                <c:pt idx="79">
                  <c:v>2.1482277661561966E-2</c:v>
                </c:pt>
                <c:pt idx="80">
                  <c:v>2.1691974252462387E-2</c:v>
                </c:pt>
                <c:pt idx="81">
                  <c:v>2.1199915558099747E-2</c:v>
                </c:pt>
                <c:pt idx="82">
                  <c:v>0</c:v>
                </c:pt>
                <c:pt idx="83">
                  <c:v>2.1523891016840935E-2</c:v>
                </c:pt>
                <c:pt idx="84">
                  <c:v>0</c:v>
                </c:pt>
                <c:pt idx="85">
                  <c:v>2.2629553452134132E-2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74FC-4F50-928F-1C932D012D77}"/>
            </c:ext>
          </c:extLst>
        </c:ser>
        <c:ser>
          <c:idx val="29"/>
          <c:order val="29"/>
          <c:tx>
            <c:strRef>
              <c:f>Sheet1!$AE$1</c:f>
              <c:strCache>
                <c:ptCount val="1"/>
                <c:pt idx="0">
                  <c:v>BitcoinAffiliateNetwork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Sheet1!$AE$4:$AE$94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6.339813768863678E-2</c:v>
                </c:pt>
                <c:pt idx="36">
                  <c:v>0.52662378549575806</c:v>
                </c:pt>
                <c:pt idx="37">
                  <c:v>0.82313209772109985</c:v>
                </c:pt>
                <c:pt idx="38">
                  <c:v>0.81370449066162109</c:v>
                </c:pt>
                <c:pt idx="39">
                  <c:v>0.63291138410568237</c:v>
                </c:pt>
                <c:pt idx="40">
                  <c:v>0.88928413391113281</c:v>
                </c:pt>
                <c:pt idx="41">
                  <c:v>0.79452657699584961</c:v>
                </c:pt>
                <c:pt idx="42">
                  <c:v>0.87698507308959961</c:v>
                </c:pt>
                <c:pt idx="43">
                  <c:v>1.2304987907409668</c:v>
                </c:pt>
                <c:pt idx="44">
                  <c:v>0.72872591018676758</c:v>
                </c:pt>
                <c:pt idx="45">
                  <c:v>0.94064950942993164</c:v>
                </c:pt>
                <c:pt idx="46">
                  <c:v>0.59333640336990356</c:v>
                </c:pt>
                <c:pt idx="47">
                  <c:v>0.17455814778804779</c:v>
                </c:pt>
                <c:pt idx="48">
                  <c:v>0.10881392657756805</c:v>
                </c:pt>
                <c:pt idx="49">
                  <c:v>8.9505478739738464E-2</c:v>
                </c:pt>
                <c:pt idx="50">
                  <c:v>0</c:v>
                </c:pt>
                <c:pt idx="51">
                  <c:v>0.36567002534866333</c:v>
                </c:pt>
                <c:pt idx="52">
                  <c:v>1.9751135259866714E-2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74FC-4F50-928F-1C932D012D77}"/>
            </c:ext>
          </c:extLst>
        </c:ser>
        <c:ser>
          <c:idx val="30"/>
          <c:order val="30"/>
          <c:tx>
            <c:strRef>
              <c:f>Sheet1!$AF$1</c:f>
              <c:strCache>
                <c:ptCount val="1"/>
                <c:pt idx="0">
                  <c:v>BitcoinIndia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Sheet1!$AF$4:$AF$94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0.19942387938499451</c:v>
                </c:pt>
                <c:pt idx="64">
                  <c:v>0.19181585311889648</c:v>
                </c:pt>
                <c:pt idx="65">
                  <c:v>0.18322475254535675</c:v>
                </c:pt>
                <c:pt idx="66">
                  <c:v>0.16451233625411987</c:v>
                </c:pt>
                <c:pt idx="67">
                  <c:v>0.2590673565864563</c:v>
                </c:pt>
                <c:pt idx="68">
                  <c:v>0.20279404520988464</c:v>
                </c:pt>
                <c:pt idx="69">
                  <c:v>0.1442704051733017</c:v>
                </c:pt>
                <c:pt idx="70">
                  <c:v>0.11183180660009384</c:v>
                </c:pt>
                <c:pt idx="71">
                  <c:v>0.2046663910150528</c:v>
                </c:pt>
                <c:pt idx="72">
                  <c:v>4.5392647385597229E-2</c:v>
                </c:pt>
                <c:pt idx="73">
                  <c:v>2.0597321912646294E-2</c:v>
                </c:pt>
                <c:pt idx="74">
                  <c:v>0.14528849720954895</c:v>
                </c:pt>
                <c:pt idx="75">
                  <c:v>0.16003657877445221</c:v>
                </c:pt>
                <c:pt idx="76">
                  <c:v>0.15907734632492065</c:v>
                </c:pt>
                <c:pt idx="77">
                  <c:v>0.11869436502456665</c:v>
                </c:pt>
                <c:pt idx="78">
                  <c:v>2.2888533771038055E-2</c:v>
                </c:pt>
                <c:pt idx="79">
                  <c:v>6.4446829259395599E-2</c:v>
                </c:pt>
                <c:pt idx="80">
                  <c:v>0</c:v>
                </c:pt>
                <c:pt idx="81">
                  <c:v>4.2399831116199493E-2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74FC-4F50-928F-1C932D012D77}"/>
            </c:ext>
          </c:extLst>
        </c:ser>
        <c:ser>
          <c:idx val="31"/>
          <c:order val="31"/>
          <c:tx>
            <c:strRef>
              <c:f>Sheet1!$AG$1</c:f>
              <c:strCache>
                <c:ptCount val="1"/>
                <c:pt idx="0">
                  <c:v>BitcoinRussia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Sheet1!$AG$4:$AG$94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2.3501763120293617E-2</c:v>
                </c:pt>
                <c:pt idx="67">
                  <c:v>6.4766839146614075E-2</c:v>
                </c:pt>
                <c:pt idx="68">
                  <c:v>2.2532671689987183E-2</c:v>
                </c:pt>
                <c:pt idx="69">
                  <c:v>4.1220113635063171E-2</c:v>
                </c:pt>
                <c:pt idx="70">
                  <c:v>6.7099079489707947E-2</c:v>
                </c:pt>
                <c:pt idx="71">
                  <c:v>0.1023331955075264</c:v>
                </c:pt>
                <c:pt idx="72">
                  <c:v>2.2696323692798615E-2</c:v>
                </c:pt>
                <c:pt idx="73">
                  <c:v>6.179196760058403E-2</c:v>
                </c:pt>
                <c:pt idx="74">
                  <c:v>0.14528849720954895</c:v>
                </c:pt>
                <c:pt idx="75">
                  <c:v>0.11431184411048889</c:v>
                </c:pt>
                <c:pt idx="76">
                  <c:v>0.25850069522857666</c:v>
                </c:pt>
                <c:pt idx="77">
                  <c:v>7.9129576683044434E-2</c:v>
                </c:pt>
                <c:pt idx="78">
                  <c:v>0.11444266140460968</c:v>
                </c:pt>
                <c:pt idx="79">
                  <c:v>4.2964555323123932E-2</c:v>
                </c:pt>
                <c:pt idx="80">
                  <c:v>0.13015183806419373</c:v>
                </c:pt>
                <c:pt idx="81">
                  <c:v>0.19079923629760742</c:v>
                </c:pt>
                <c:pt idx="82">
                  <c:v>2.1739130839705467E-2</c:v>
                </c:pt>
                <c:pt idx="83">
                  <c:v>0.2798105776309967</c:v>
                </c:pt>
                <c:pt idx="84">
                  <c:v>0.14574223756790161</c:v>
                </c:pt>
                <c:pt idx="85">
                  <c:v>0.11314777284860611</c:v>
                </c:pt>
                <c:pt idx="86">
                  <c:v>0.11418131738901138</c:v>
                </c:pt>
                <c:pt idx="87">
                  <c:v>0.12919896841049194</c:v>
                </c:pt>
                <c:pt idx="88">
                  <c:v>0.1371428519487381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74FC-4F50-928F-1C932D012D77}"/>
            </c:ext>
          </c:extLst>
        </c:ser>
        <c:ser>
          <c:idx val="32"/>
          <c:order val="32"/>
          <c:tx>
            <c:strRef>
              <c:f>Sheet1!$AH$1</c:f>
              <c:strCache>
                <c:ptCount val="1"/>
                <c:pt idx="0">
                  <c:v>BitcoinUkraine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Sheet1!$AH$4:$AH$94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4.1220113635063171E-2</c:v>
                </c:pt>
                <c:pt idx="70">
                  <c:v>4.4732723385095596E-2</c:v>
                </c:pt>
                <c:pt idx="71">
                  <c:v>4.0933277457952499E-2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1.9884668290615082E-2</c:v>
                </c:pt>
                <c:pt idx="77">
                  <c:v>0</c:v>
                </c:pt>
                <c:pt idx="78">
                  <c:v>2.2888533771038055E-2</c:v>
                </c:pt>
                <c:pt idx="79">
                  <c:v>4.2964555323123932E-2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74FC-4F50-928F-1C932D012D77}"/>
            </c:ext>
          </c:extLst>
        </c:ser>
        <c:ser>
          <c:idx val="33"/>
          <c:order val="33"/>
          <c:tx>
            <c:strRef>
              <c:f>Sheet1!$AI$1</c:f>
              <c:strCache>
                <c:ptCount val="1"/>
                <c:pt idx="0">
                  <c:v>Bitcoin.com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Sheet1!$AI$4:$AI$94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0.15394765138626099</c:v>
                </c:pt>
                <c:pt idx="62">
                  <c:v>1.5845069885253906</c:v>
                </c:pt>
                <c:pt idx="63">
                  <c:v>1.9720807075500488</c:v>
                </c:pt>
                <c:pt idx="64">
                  <c:v>2.237851619720459</c:v>
                </c:pt>
                <c:pt idx="65">
                  <c:v>1.4454396963119507</c:v>
                </c:pt>
                <c:pt idx="66">
                  <c:v>1.9506462812423706</c:v>
                </c:pt>
                <c:pt idx="67">
                  <c:v>2.5474956035614014</c:v>
                </c:pt>
                <c:pt idx="68">
                  <c:v>2.5011265277862549</c:v>
                </c:pt>
                <c:pt idx="69">
                  <c:v>2.7617478370666504</c:v>
                </c:pt>
                <c:pt idx="70">
                  <c:v>1.6998434066772461</c:v>
                </c:pt>
                <c:pt idx="71">
                  <c:v>2.61972975730896</c:v>
                </c:pt>
                <c:pt idx="72">
                  <c:v>1.4525647163391113</c:v>
                </c:pt>
                <c:pt idx="73">
                  <c:v>1.7919670343399048</c:v>
                </c:pt>
                <c:pt idx="74">
                  <c:v>1.4321295022964478</c:v>
                </c:pt>
                <c:pt idx="75">
                  <c:v>0.68587106466293335</c:v>
                </c:pt>
                <c:pt idx="76">
                  <c:v>0.47723206877708435</c:v>
                </c:pt>
                <c:pt idx="77">
                  <c:v>0.79129576683044434</c:v>
                </c:pt>
                <c:pt idx="78">
                  <c:v>1.1902036666870117</c:v>
                </c:pt>
                <c:pt idx="79">
                  <c:v>0.96670246124267578</c:v>
                </c:pt>
                <c:pt idx="80">
                  <c:v>1.1062906980514526</c:v>
                </c:pt>
                <c:pt idx="81">
                  <c:v>0.99639600515365601</c:v>
                </c:pt>
                <c:pt idx="82">
                  <c:v>0.71739131212234497</c:v>
                </c:pt>
                <c:pt idx="83">
                  <c:v>0.86095565557479858</c:v>
                </c:pt>
                <c:pt idx="84">
                  <c:v>0.85363316535949707</c:v>
                </c:pt>
                <c:pt idx="85">
                  <c:v>1.0635890960693359</c:v>
                </c:pt>
                <c:pt idx="86">
                  <c:v>0.70792418718338013</c:v>
                </c:pt>
                <c:pt idx="87">
                  <c:v>1.524547815322876</c:v>
                </c:pt>
                <c:pt idx="88">
                  <c:v>1.2571429014205933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4FC-4F50-928F-1C932D012D77}"/>
            </c:ext>
          </c:extLst>
        </c:ser>
        <c:ser>
          <c:idx val="34"/>
          <c:order val="34"/>
          <c:tx>
            <c:strRef>
              <c:f>Sheet1!$AJ$1</c:f>
              <c:strCache>
                <c:ptCount val="1"/>
                <c:pt idx="0">
                  <c:v>Bitfarms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Sheet1!$AJ$4:$AJ$94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0.24892508983612061</c:v>
                </c:pt>
                <c:pt idx="86">
                  <c:v>0.34254395961761475</c:v>
                </c:pt>
                <c:pt idx="87">
                  <c:v>0.46511629223823547</c:v>
                </c:pt>
                <c:pt idx="88">
                  <c:v>6.8571425974369049E-2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74FC-4F50-928F-1C932D012D77}"/>
            </c:ext>
          </c:extLst>
        </c:ser>
        <c:ser>
          <c:idx val="35"/>
          <c:order val="35"/>
          <c:tx>
            <c:strRef>
              <c:f>Sheet1!$AK$1</c:f>
              <c:strCache>
                <c:ptCount val="1"/>
                <c:pt idx="0">
                  <c:v>Bitparking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Sheet1!$AK$4:$AK$94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0.67377877235412598</c:v>
                </c:pt>
                <c:pt idx="20">
                  <c:v>2.8588685989379883</c:v>
                </c:pt>
                <c:pt idx="21">
                  <c:v>1.6475788354873657</c:v>
                </c:pt>
                <c:pt idx="22">
                  <c:v>1.6705069541931152</c:v>
                </c:pt>
                <c:pt idx="23">
                  <c:v>1.0810810327529907</c:v>
                </c:pt>
                <c:pt idx="24">
                  <c:v>1.0107932090759277</c:v>
                </c:pt>
                <c:pt idx="25">
                  <c:v>0.92411589622497559</c:v>
                </c:pt>
                <c:pt idx="26">
                  <c:v>0.38715922832489014</c:v>
                </c:pt>
                <c:pt idx="27">
                  <c:v>0.28890600800514221</c:v>
                </c:pt>
                <c:pt idx="28">
                  <c:v>0.14245013892650604</c:v>
                </c:pt>
                <c:pt idx="29">
                  <c:v>0.21929824352264404</c:v>
                </c:pt>
                <c:pt idx="30">
                  <c:v>6.1199508607387543E-2</c:v>
                </c:pt>
                <c:pt idx="31">
                  <c:v>9.7789950668811798E-2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74FC-4F50-928F-1C932D012D77}"/>
            </c:ext>
          </c:extLst>
        </c:ser>
        <c:ser>
          <c:idx val="36"/>
          <c:order val="36"/>
          <c:tx>
            <c:strRef>
              <c:f>Sheet1!$AL$1</c:f>
              <c:strCache>
                <c:ptCount val="1"/>
                <c:pt idx="0">
                  <c:v>Bitsolo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Sheet1!$AL$4:$AL$94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3.90625E-2</c:v>
                </c:pt>
                <c:pt idx="35">
                  <c:v>0</c:v>
                </c:pt>
                <c:pt idx="36">
                  <c:v>9.7522914409637451E-2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2.2070182487368584E-2</c:v>
                </c:pt>
                <c:pt idx="42">
                  <c:v>7.1106895804405212E-2</c:v>
                </c:pt>
                <c:pt idx="43">
                  <c:v>8.7892770767211914E-2</c:v>
                </c:pt>
                <c:pt idx="44">
                  <c:v>2.3507287725806236E-2</c:v>
                </c:pt>
                <c:pt idx="45">
                  <c:v>8.9585669338703156E-2</c:v>
                </c:pt>
                <c:pt idx="46">
                  <c:v>4.5641258358955383E-2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74FC-4F50-928F-1C932D012D77}"/>
            </c:ext>
          </c:extLst>
        </c:ser>
        <c:ser>
          <c:idx val="37"/>
          <c:order val="37"/>
          <c:tx>
            <c:strRef>
              <c:f>Sheet1!$AM$1</c:f>
              <c:strCache>
                <c:ptCount val="1"/>
                <c:pt idx="0">
                  <c:v>Bixin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Sheet1!$AM$4:$AM$94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2.0828666687011719</c:v>
                </c:pt>
                <c:pt idx="59">
                  <c:v>4.8797249794006348</c:v>
                </c:pt>
                <c:pt idx="60">
                  <c:v>4.409550666809082</c:v>
                </c:pt>
                <c:pt idx="61">
                  <c:v>4.2885417938232422</c:v>
                </c:pt>
                <c:pt idx="62">
                  <c:v>4.9515843391418457</c:v>
                </c:pt>
                <c:pt idx="63">
                  <c:v>5.8719253540039063</c:v>
                </c:pt>
                <c:pt idx="64">
                  <c:v>5.2429666519165039</c:v>
                </c:pt>
                <c:pt idx="65">
                  <c:v>5.2524428367614746</c:v>
                </c:pt>
                <c:pt idx="66">
                  <c:v>5.3113985061645508</c:v>
                </c:pt>
                <c:pt idx="67">
                  <c:v>4.4473228454589844</c:v>
                </c:pt>
                <c:pt idx="68">
                  <c:v>6.624605655670166</c:v>
                </c:pt>
                <c:pt idx="69">
                  <c:v>7.5638914108276367</c:v>
                </c:pt>
                <c:pt idx="70">
                  <c:v>8.4321184158325195</c:v>
                </c:pt>
                <c:pt idx="71">
                  <c:v>7.2451901435852051</c:v>
                </c:pt>
                <c:pt idx="72">
                  <c:v>6.5592374801635742</c:v>
                </c:pt>
                <c:pt idx="73">
                  <c:v>4.8403706550598145</c:v>
                </c:pt>
                <c:pt idx="74">
                  <c:v>4.1926112174987793</c:v>
                </c:pt>
                <c:pt idx="75">
                  <c:v>2.4919981956481934</c:v>
                </c:pt>
                <c:pt idx="76">
                  <c:v>1.948697566986084</c:v>
                </c:pt>
                <c:pt idx="77">
                  <c:v>1.9188921451568604</c:v>
                </c:pt>
                <c:pt idx="78">
                  <c:v>1.8310825824737549</c:v>
                </c:pt>
                <c:pt idx="79">
                  <c:v>1.6541353464126587</c:v>
                </c:pt>
                <c:pt idx="80">
                  <c:v>1.4316703081130981</c:v>
                </c:pt>
                <c:pt idx="81">
                  <c:v>1.992792010307312</c:v>
                </c:pt>
                <c:pt idx="82">
                  <c:v>2.3478260040283203</c:v>
                </c:pt>
                <c:pt idx="83">
                  <c:v>1.9586740732192993</c:v>
                </c:pt>
                <c:pt idx="84">
                  <c:v>2.2902352809906006</c:v>
                </c:pt>
                <c:pt idx="85">
                  <c:v>2.0366599559783936</c:v>
                </c:pt>
                <c:pt idx="86">
                  <c:v>1.3473396301269531</c:v>
                </c:pt>
                <c:pt idx="87">
                  <c:v>1.0335917472839355</c:v>
                </c:pt>
                <c:pt idx="88">
                  <c:v>0.52571427822113037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4FC-4F50-928F-1C932D012D77}"/>
            </c:ext>
          </c:extLst>
        </c:ser>
        <c:ser>
          <c:idx val="38"/>
          <c:order val="38"/>
          <c:tx>
            <c:strRef>
              <c:f>Sheet1!$AN$1</c:f>
              <c:strCache>
                <c:ptCount val="1"/>
                <c:pt idx="0">
                  <c:v>BravoMining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Sheet1!$AN$4:$AN$94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1.9751135259866714E-2</c:v>
                </c:pt>
                <c:pt idx="53">
                  <c:v>2.0546538755297661E-2</c:v>
                </c:pt>
                <c:pt idx="54">
                  <c:v>2.1968364715576172E-2</c:v>
                </c:pt>
                <c:pt idx="55">
                  <c:v>0</c:v>
                </c:pt>
                <c:pt idx="56">
                  <c:v>0.11213276535272598</c:v>
                </c:pt>
                <c:pt idx="57">
                  <c:v>4.3290045112371445E-2</c:v>
                </c:pt>
                <c:pt idx="58">
                  <c:v>0</c:v>
                </c:pt>
                <c:pt idx="59">
                  <c:v>0</c:v>
                </c:pt>
                <c:pt idx="60">
                  <c:v>2.151000127196312E-2</c:v>
                </c:pt>
                <c:pt idx="61">
                  <c:v>2.1992523223161697E-2</c:v>
                </c:pt>
                <c:pt idx="62">
                  <c:v>2.2007042542099953E-2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74FC-4F50-928F-1C932D012D77}"/>
            </c:ext>
          </c:extLst>
        </c:ser>
        <c:ser>
          <c:idx val="39"/>
          <c:order val="39"/>
          <c:tx>
            <c:strRef>
              <c:f>Sheet1!$AO$1</c:f>
              <c:strCache>
                <c:ptCount val="1"/>
                <c:pt idx="0">
                  <c:v>BytePool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Sheet1!$AO$4:$AO$94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74FC-4F50-928F-1C932D012D77}"/>
            </c:ext>
          </c:extLst>
        </c:ser>
        <c:ser>
          <c:idx val="40"/>
          <c:order val="40"/>
          <c:tx>
            <c:strRef>
              <c:f>Sheet1!$AP$1</c:f>
              <c:strCache>
                <c:ptCount val="1"/>
                <c:pt idx="0">
                  <c:v>CANOE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Sheet1!$AP$4:$AP$94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0.37602820992469788</c:v>
                </c:pt>
                <c:pt idx="67">
                  <c:v>0.9499136209487915</c:v>
                </c:pt>
                <c:pt idx="68">
                  <c:v>1.3068950176239014</c:v>
                </c:pt>
                <c:pt idx="69">
                  <c:v>1.4014838933944702</c:v>
                </c:pt>
                <c:pt idx="70">
                  <c:v>1.6551107168197632</c:v>
                </c:pt>
                <c:pt idx="71">
                  <c:v>0.49119934439659119</c:v>
                </c:pt>
                <c:pt idx="72">
                  <c:v>0.79437130689620972</c:v>
                </c:pt>
                <c:pt idx="73">
                  <c:v>4.1194643825292587E-2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74FC-4F50-928F-1C932D012D77}"/>
            </c:ext>
          </c:extLst>
        </c:ser>
        <c:ser>
          <c:idx val="41"/>
          <c:order val="41"/>
          <c:tx>
            <c:strRef>
              <c:f>Sheet1!$AQ$1</c:f>
              <c:strCache>
                <c:ptCount val="1"/>
                <c:pt idx="0">
                  <c:v>CKPool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Sheet1!$AQ$4:$AQ$94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2.2696323692798615E-2</c:v>
                </c:pt>
                <c:pt idx="73">
                  <c:v>0</c:v>
                </c:pt>
                <c:pt idx="74">
                  <c:v>0</c:v>
                </c:pt>
                <c:pt idx="75">
                  <c:v>2.2862369194626808E-2</c:v>
                </c:pt>
                <c:pt idx="76">
                  <c:v>1.9884668290615082E-2</c:v>
                </c:pt>
                <c:pt idx="77">
                  <c:v>1.9782394170761108E-2</c:v>
                </c:pt>
                <c:pt idx="78">
                  <c:v>4.5777067542076111E-2</c:v>
                </c:pt>
                <c:pt idx="79">
                  <c:v>4.2964555323123932E-2</c:v>
                </c:pt>
                <c:pt idx="80">
                  <c:v>0</c:v>
                </c:pt>
                <c:pt idx="81">
                  <c:v>4.2399831116199493E-2</c:v>
                </c:pt>
                <c:pt idx="82">
                  <c:v>0.28260868787765503</c:v>
                </c:pt>
                <c:pt idx="83">
                  <c:v>0.36590614914894104</c:v>
                </c:pt>
                <c:pt idx="84">
                  <c:v>0.47886738181114197</c:v>
                </c:pt>
                <c:pt idx="85">
                  <c:v>0.27155464887619019</c:v>
                </c:pt>
                <c:pt idx="86">
                  <c:v>4.5672528445720673E-2</c:v>
                </c:pt>
                <c:pt idx="87">
                  <c:v>0.1033591702580452</c:v>
                </c:pt>
                <c:pt idx="88">
                  <c:v>2.2857142612338066E-2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74FC-4F50-928F-1C932D012D77}"/>
            </c:ext>
          </c:extLst>
        </c:ser>
        <c:ser>
          <c:idx val="42"/>
          <c:order val="42"/>
          <c:tx>
            <c:strRef>
              <c:f>Sheet1!$AR$1</c:f>
              <c:strCache>
                <c:ptCount val="1"/>
                <c:pt idx="0">
                  <c:v>CanoePool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Sheet1!$AR$4:$AR$94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9.0785294771194458E-2</c:v>
                </c:pt>
                <c:pt idx="73">
                  <c:v>1.1740473508834839</c:v>
                </c:pt>
                <c:pt idx="74">
                  <c:v>1.2038190364837646</c:v>
                </c:pt>
                <c:pt idx="75">
                  <c:v>9.1449476778507233E-2</c:v>
                </c:pt>
                <c:pt idx="76">
                  <c:v>0.2187313586473465</c:v>
                </c:pt>
                <c:pt idx="77">
                  <c:v>0.69238376617431641</c:v>
                </c:pt>
                <c:pt idx="78">
                  <c:v>1.2588692903518677</c:v>
                </c:pt>
                <c:pt idx="79">
                  <c:v>1.4178303480148315</c:v>
                </c:pt>
                <c:pt idx="80">
                  <c:v>1.5835140943527222</c:v>
                </c:pt>
                <c:pt idx="81">
                  <c:v>1.0599957704544067</c:v>
                </c:pt>
                <c:pt idx="82">
                  <c:v>0.58695650100708008</c:v>
                </c:pt>
                <c:pt idx="83">
                  <c:v>4.304778203368187E-2</c:v>
                </c:pt>
                <c:pt idx="84">
                  <c:v>4.1640643030405045E-2</c:v>
                </c:pt>
                <c:pt idx="85">
                  <c:v>2.2629553452134132E-2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74FC-4F50-928F-1C932D012D77}"/>
            </c:ext>
          </c:extLst>
        </c:ser>
        <c:ser>
          <c:idx val="43"/>
          <c:order val="43"/>
          <c:tx>
            <c:strRef>
              <c:f>Sheet1!$AS$1</c:f>
              <c:strCache>
                <c:ptCount val="1"/>
                <c:pt idx="0">
                  <c:v>CloudHashing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Sheet1!$AS$4:$AS$94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1.2582675218582153</c:v>
                </c:pt>
                <c:pt idx="27">
                  <c:v>2.6964561939239502</c:v>
                </c:pt>
                <c:pt idx="28">
                  <c:v>2.2257835865020752</c:v>
                </c:pt>
                <c:pt idx="29">
                  <c:v>1.2609648704528809</c:v>
                </c:pt>
                <c:pt idx="30">
                  <c:v>1.6115871667861938</c:v>
                </c:pt>
                <c:pt idx="31">
                  <c:v>5.5740270614624023</c:v>
                </c:pt>
                <c:pt idx="32">
                  <c:v>5.7852883338928223</c:v>
                </c:pt>
                <c:pt idx="33">
                  <c:v>4.8819208145141602</c:v>
                </c:pt>
                <c:pt idx="34">
                  <c:v>3.203125</c:v>
                </c:pt>
                <c:pt idx="35">
                  <c:v>2.3034658432006836</c:v>
                </c:pt>
                <c:pt idx="36">
                  <c:v>1.8334308862686157</c:v>
                </c:pt>
                <c:pt idx="37">
                  <c:v>1.2663570642471313</c:v>
                </c:pt>
                <c:pt idx="38">
                  <c:v>0.85653102397918701</c:v>
                </c:pt>
                <c:pt idx="39">
                  <c:v>0.67811936140060425</c:v>
                </c:pt>
                <c:pt idx="40">
                  <c:v>0.26678523421287537</c:v>
                </c:pt>
                <c:pt idx="41">
                  <c:v>2.2070182487368584E-2</c:v>
                </c:pt>
                <c:pt idx="42">
                  <c:v>2.3702299222350121E-2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74FC-4F50-928F-1C932D012D77}"/>
            </c:ext>
          </c:extLst>
        </c:ser>
        <c:ser>
          <c:idx val="44"/>
          <c:order val="44"/>
          <c:tx>
            <c:strRef>
              <c:f>Sheet1!$AT$1</c:f>
              <c:strCache>
                <c:ptCount val="1"/>
                <c:pt idx="0">
                  <c:v>CoinLab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Sheet1!$AT$4:$AT$94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2.2655187174677849E-2</c:v>
                </c:pt>
                <c:pt idx="10">
                  <c:v>0</c:v>
                </c:pt>
                <c:pt idx="11">
                  <c:v>0</c:v>
                </c:pt>
                <c:pt idx="12">
                  <c:v>0.10248001664876938</c:v>
                </c:pt>
                <c:pt idx="13">
                  <c:v>1.0649627447128296</c:v>
                </c:pt>
                <c:pt idx="14">
                  <c:v>1.6059027910232544</c:v>
                </c:pt>
                <c:pt idx="15">
                  <c:v>2.0537123680114746</c:v>
                </c:pt>
                <c:pt idx="16">
                  <c:v>1.447899341583252</c:v>
                </c:pt>
                <c:pt idx="17">
                  <c:v>0.6750674843788147</c:v>
                </c:pt>
                <c:pt idx="18">
                  <c:v>0.25762128829956055</c:v>
                </c:pt>
                <c:pt idx="19">
                  <c:v>0.22459292411804199</c:v>
                </c:pt>
                <c:pt idx="20">
                  <c:v>4.0265753865242004E-2</c:v>
                </c:pt>
                <c:pt idx="21">
                  <c:v>4.0184851735830307E-2</c:v>
                </c:pt>
                <c:pt idx="22">
                  <c:v>5.7603687047958374E-2</c:v>
                </c:pt>
                <c:pt idx="23">
                  <c:v>3.7278659641742706E-2</c:v>
                </c:pt>
                <c:pt idx="24">
                  <c:v>0</c:v>
                </c:pt>
                <c:pt idx="25">
                  <c:v>0</c:v>
                </c:pt>
                <c:pt idx="26">
                  <c:v>1.6131633892655373E-2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74FC-4F50-928F-1C932D012D77}"/>
            </c:ext>
          </c:extLst>
        </c:ser>
        <c:ser>
          <c:idx val="45"/>
          <c:order val="45"/>
          <c:tx>
            <c:strRef>
              <c:f>Sheet1!$AU$1</c:f>
              <c:strCache>
                <c:ptCount val="1"/>
                <c:pt idx="0">
                  <c:v>Cointerra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Sheet1!$AU$4:$AU$94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1.9845208153128624E-2</c:v>
                </c:pt>
                <c:pt idx="34">
                  <c:v>2.63671875</c:v>
                </c:pt>
                <c:pt idx="35">
                  <c:v>2.7472527027130127</c:v>
                </c:pt>
                <c:pt idx="36">
                  <c:v>3.8228983879089355</c:v>
                </c:pt>
                <c:pt idx="37">
                  <c:v>3.5035879611968994</c:v>
                </c:pt>
                <c:pt idx="38">
                  <c:v>3.725909948348999</c:v>
                </c:pt>
                <c:pt idx="39">
                  <c:v>2.350813627243042</c:v>
                </c:pt>
                <c:pt idx="40">
                  <c:v>4.4464204460382462E-2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74FC-4F50-928F-1C932D012D77}"/>
            </c:ext>
          </c:extLst>
        </c:ser>
        <c:ser>
          <c:idx val="46"/>
          <c:order val="46"/>
          <c:tx>
            <c:strRef>
              <c:f>Sheet1!$AV$1</c:f>
              <c:strCache>
                <c:ptCount val="1"/>
                <c:pt idx="0">
                  <c:v>ConnectBTC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Sheet1!$AV$4:$AV$94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6.3938617706298828E-2</c:v>
                </c:pt>
                <c:pt idx="65">
                  <c:v>8.1433221697807312E-2</c:v>
                </c:pt>
                <c:pt idx="66">
                  <c:v>9.4007052481174469E-2</c:v>
                </c:pt>
                <c:pt idx="67">
                  <c:v>0.10794473439455032</c:v>
                </c:pt>
                <c:pt idx="68">
                  <c:v>0.2478594034910202</c:v>
                </c:pt>
                <c:pt idx="69">
                  <c:v>0.18549051880836487</c:v>
                </c:pt>
                <c:pt idx="70">
                  <c:v>0.5591590404510498</c:v>
                </c:pt>
                <c:pt idx="71">
                  <c:v>0.55259925127029419</c:v>
                </c:pt>
                <c:pt idx="72">
                  <c:v>0.13617794215679169</c:v>
                </c:pt>
                <c:pt idx="73">
                  <c:v>8.2389287650585175E-2</c:v>
                </c:pt>
                <c:pt idx="74">
                  <c:v>0.10377749800682068</c:v>
                </c:pt>
                <c:pt idx="75">
                  <c:v>4.5724738389253616E-2</c:v>
                </c:pt>
                <c:pt idx="76">
                  <c:v>1.9884668290615082E-2</c:v>
                </c:pt>
                <c:pt idx="77">
                  <c:v>7.9129576683044434E-2</c:v>
                </c:pt>
                <c:pt idx="78">
                  <c:v>2.2888533771038055E-2</c:v>
                </c:pt>
                <c:pt idx="79">
                  <c:v>8.5929110646247864E-2</c:v>
                </c:pt>
                <c:pt idx="80">
                  <c:v>8.6767897009849548E-2</c:v>
                </c:pt>
                <c:pt idx="81">
                  <c:v>0.16959932446479797</c:v>
                </c:pt>
                <c:pt idx="82">
                  <c:v>0.23913043737411499</c:v>
                </c:pt>
                <c:pt idx="83">
                  <c:v>0.23676280677318573</c:v>
                </c:pt>
                <c:pt idx="84">
                  <c:v>2.0820321515202522E-2</c:v>
                </c:pt>
                <c:pt idx="85">
                  <c:v>4.5259106904268265E-2</c:v>
                </c:pt>
                <c:pt idx="86">
                  <c:v>2.2836264222860336E-2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74FC-4F50-928F-1C932D012D77}"/>
            </c:ext>
          </c:extLst>
        </c:ser>
        <c:ser>
          <c:idx val="47"/>
          <c:order val="47"/>
          <c:tx>
            <c:strRef>
              <c:f>Sheet1!$AW$1</c:f>
              <c:strCache>
                <c:ptCount val="1"/>
                <c:pt idx="0">
                  <c:v>DCEX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Sheet1!$AW$4:$AW$94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0.37075179815292358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74FC-4F50-928F-1C932D012D77}"/>
            </c:ext>
          </c:extLst>
        </c:ser>
        <c:ser>
          <c:idx val="48"/>
          <c:order val="48"/>
          <c:tx>
            <c:strRef>
              <c:f>Sheet1!$AX$1</c:f>
              <c:strCache>
                <c:ptCount val="1"/>
                <c:pt idx="0">
                  <c:v>DCExploration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Sheet1!$AX$4:$AX$94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2.2862369194626808E-2</c:v>
                </c:pt>
                <c:pt idx="76">
                  <c:v>3.9769336581230164E-2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F-74FC-4F50-928F-1C932D012D77}"/>
            </c:ext>
          </c:extLst>
        </c:ser>
        <c:ser>
          <c:idx val="49"/>
          <c:order val="49"/>
          <c:tx>
            <c:strRef>
              <c:f>Sheet1!$AY$1</c:f>
              <c:strCache>
                <c:ptCount val="1"/>
                <c:pt idx="0">
                  <c:v>DPOOL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Sheet1!$AY$4:$AY$94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0.17185822129249573</c:v>
                </c:pt>
                <c:pt idx="80">
                  <c:v>3.5140998363494873</c:v>
                </c:pt>
                <c:pt idx="81">
                  <c:v>3.7523849010467529</c:v>
                </c:pt>
                <c:pt idx="82">
                  <c:v>3.1956522464752197</c:v>
                </c:pt>
                <c:pt idx="83">
                  <c:v>2.7335343360900879</c:v>
                </c:pt>
                <c:pt idx="84">
                  <c:v>2.3110556602478027</c:v>
                </c:pt>
                <c:pt idx="85">
                  <c:v>2.1724371910095215</c:v>
                </c:pt>
                <c:pt idx="86">
                  <c:v>2.1922812461853027</c:v>
                </c:pt>
                <c:pt idx="87">
                  <c:v>2.9974160194396973</c:v>
                </c:pt>
                <c:pt idx="88">
                  <c:v>3.2000000476837158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74FC-4F50-928F-1C932D012D77}"/>
            </c:ext>
          </c:extLst>
        </c:ser>
        <c:ser>
          <c:idx val="50"/>
          <c:order val="50"/>
          <c:tx>
            <c:strRef>
              <c:f>Sheet1!$AZ$1</c:f>
              <c:strCache>
                <c:ptCount val="1"/>
                <c:pt idx="0">
                  <c:v>EXX&amp;BW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Sheet1!$AZ$4:$AZ$94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0.46824103593826294</c:v>
                </c:pt>
                <c:pt idx="66">
                  <c:v>1.3866039514541626</c:v>
                </c:pt>
                <c:pt idx="67">
                  <c:v>0.73402416706085205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1-74FC-4F50-928F-1C932D012D77}"/>
            </c:ext>
          </c:extLst>
        </c:ser>
        <c:ser>
          <c:idx val="51"/>
          <c:order val="51"/>
          <c:tx>
            <c:strRef>
              <c:f>Sheet1!$BA$1</c:f>
              <c:strCache>
                <c:ptCount val="1"/>
                <c:pt idx="0">
                  <c:v>EclipseMC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Sheet1!$BA$4:$BA$94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2.7758970260620117</c:v>
                </c:pt>
                <c:pt idx="16">
                  <c:v>7.8091621398925781</c:v>
                </c:pt>
                <c:pt idx="17">
                  <c:v>6.0756077766418457</c:v>
                </c:pt>
                <c:pt idx="18">
                  <c:v>4.937741756439209</c:v>
                </c:pt>
                <c:pt idx="19">
                  <c:v>3.5934867858886719</c:v>
                </c:pt>
                <c:pt idx="20">
                  <c:v>3.0400643348693848</c:v>
                </c:pt>
                <c:pt idx="21">
                  <c:v>2.8933091163635254</c:v>
                </c:pt>
                <c:pt idx="22">
                  <c:v>2.5345621109008789</c:v>
                </c:pt>
                <c:pt idx="23">
                  <c:v>5.0326189994812012</c:v>
                </c:pt>
                <c:pt idx="24">
                  <c:v>6.0990233421325684</c:v>
                </c:pt>
                <c:pt idx="25">
                  <c:v>5.2603516578674316</c:v>
                </c:pt>
                <c:pt idx="26">
                  <c:v>2.742377758026123</c:v>
                </c:pt>
                <c:pt idx="27">
                  <c:v>2.7157166004180908</c:v>
                </c:pt>
                <c:pt idx="28">
                  <c:v>2.8668091297149658</c:v>
                </c:pt>
                <c:pt idx="29">
                  <c:v>0.62134504318237305</c:v>
                </c:pt>
                <c:pt idx="30">
                  <c:v>0.67319458723068237</c:v>
                </c:pt>
                <c:pt idx="31">
                  <c:v>1.5255231857299805</c:v>
                </c:pt>
                <c:pt idx="32">
                  <c:v>1.5308151245117188</c:v>
                </c:pt>
                <c:pt idx="33">
                  <c:v>1.1510220766067505</c:v>
                </c:pt>
                <c:pt idx="34">
                  <c:v>0.78125</c:v>
                </c:pt>
                <c:pt idx="35">
                  <c:v>0.59171599149703979</c:v>
                </c:pt>
                <c:pt idx="36">
                  <c:v>0.54612833261489868</c:v>
                </c:pt>
                <c:pt idx="37">
                  <c:v>0.4010130763053894</c:v>
                </c:pt>
                <c:pt idx="38">
                  <c:v>0.44967880845069885</c:v>
                </c:pt>
                <c:pt idx="39">
                  <c:v>0.38426762819290161</c:v>
                </c:pt>
                <c:pt idx="40">
                  <c:v>0.37794575095176697</c:v>
                </c:pt>
                <c:pt idx="41">
                  <c:v>0.30898255109786987</c:v>
                </c:pt>
                <c:pt idx="42">
                  <c:v>0.4029390811920166</c:v>
                </c:pt>
                <c:pt idx="43">
                  <c:v>0.3076246976852417</c:v>
                </c:pt>
                <c:pt idx="44">
                  <c:v>0.49365302920341492</c:v>
                </c:pt>
                <c:pt idx="45">
                  <c:v>0.35834267735481262</c:v>
                </c:pt>
                <c:pt idx="46">
                  <c:v>0.34230944514274597</c:v>
                </c:pt>
                <c:pt idx="47">
                  <c:v>0.32729652523994446</c:v>
                </c:pt>
                <c:pt idx="48">
                  <c:v>0.26115342974662781</c:v>
                </c:pt>
                <c:pt idx="49">
                  <c:v>0.26851645112037659</c:v>
                </c:pt>
                <c:pt idx="50">
                  <c:v>0.26315790414810181</c:v>
                </c:pt>
                <c:pt idx="51">
                  <c:v>0.19359001517295837</c:v>
                </c:pt>
                <c:pt idx="52">
                  <c:v>0.21726249158382416</c:v>
                </c:pt>
                <c:pt idx="53">
                  <c:v>0.10273268818855286</c:v>
                </c:pt>
                <c:pt idx="54">
                  <c:v>0.13181018829345703</c:v>
                </c:pt>
                <c:pt idx="55">
                  <c:v>2.1843599155545235E-2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74FC-4F50-928F-1C932D012D77}"/>
            </c:ext>
          </c:extLst>
        </c:ser>
        <c:ser>
          <c:idx val="52"/>
          <c:order val="52"/>
          <c:tx>
            <c:strRef>
              <c:f>Sheet1!$BB$1</c:f>
              <c:strCache>
                <c:ptCount val="1"/>
                <c:pt idx="0">
                  <c:v>EkanemBTC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Sheet1!$BB$4:$BB$94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2.3501763120293617E-2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74FC-4F50-928F-1C932D012D77}"/>
            </c:ext>
          </c:extLst>
        </c:ser>
        <c:ser>
          <c:idx val="53"/>
          <c:order val="53"/>
          <c:tx>
            <c:strRef>
              <c:f>Sheet1!$BC$1</c:f>
              <c:strCache>
                <c:ptCount val="1"/>
                <c:pt idx="0">
                  <c:v>Eligius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Sheet1!$BC$4:$BC$94</c:f>
              <c:numCache>
                <c:formatCode>0.00</c:formatCode>
                <c:ptCount val="91"/>
                <c:pt idx="0">
                  <c:v>3.4987423419952393</c:v>
                </c:pt>
                <c:pt idx="1">
                  <c:v>3.2475342750549316</c:v>
                </c:pt>
                <c:pt idx="2">
                  <c:v>3.0408108234405518</c:v>
                </c:pt>
                <c:pt idx="3">
                  <c:v>3.2390620708465576</c:v>
                </c:pt>
                <c:pt idx="4">
                  <c:v>4.0130863189697266</c:v>
                </c:pt>
                <c:pt idx="5">
                  <c:v>2.8035414218902588</c:v>
                </c:pt>
                <c:pt idx="6">
                  <c:v>2.3421354293823242</c:v>
                </c:pt>
                <c:pt idx="7">
                  <c:v>2.9985008239746094</c:v>
                </c:pt>
                <c:pt idx="8">
                  <c:v>3.6579573154449463</c:v>
                </c:pt>
                <c:pt idx="9">
                  <c:v>3.8287267684936523</c:v>
                </c:pt>
                <c:pt idx="10">
                  <c:v>2.1389195919036865</c:v>
                </c:pt>
                <c:pt idx="11">
                  <c:v>2.1579718589782715</c:v>
                </c:pt>
                <c:pt idx="12">
                  <c:v>1.9676163196563721</c:v>
                </c:pt>
                <c:pt idx="13">
                  <c:v>1.3844515085220337</c:v>
                </c:pt>
                <c:pt idx="14">
                  <c:v>0.8029513955116272</c:v>
                </c:pt>
                <c:pt idx="15">
                  <c:v>0.45136538147926331</c:v>
                </c:pt>
                <c:pt idx="16">
                  <c:v>0.78328979015350342</c:v>
                </c:pt>
                <c:pt idx="17">
                  <c:v>0.9450945258140564</c:v>
                </c:pt>
                <c:pt idx="18">
                  <c:v>0.85873764753341675</c:v>
                </c:pt>
                <c:pt idx="19">
                  <c:v>1.9839041233062744</c:v>
                </c:pt>
                <c:pt idx="20">
                  <c:v>2.1542177200317383</c:v>
                </c:pt>
                <c:pt idx="21">
                  <c:v>2.0896122455596924</c:v>
                </c:pt>
                <c:pt idx="22">
                  <c:v>2.7457756996154785</c:v>
                </c:pt>
                <c:pt idx="23">
                  <c:v>4.0074558258056641</c:v>
                </c:pt>
                <c:pt idx="24">
                  <c:v>3.5292103290557861</c:v>
                </c:pt>
                <c:pt idx="25">
                  <c:v>2.9678337574005127</c:v>
                </c:pt>
                <c:pt idx="26">
                  <c:v>8.4207134246826172</c:v>
                </c:pt>
                <c:pt idx="27">
                  <c:v>12.268875122070313</c:v>
                </c:pt>
                <c:pt idx="28">
                  <c:v>11.23575496673584</c:v>
                </c:pt>
                <c:pt idx="29">
                  <c:v>11.695906639099121</c:v>
                </c:pt>
                <c:pt idx="30">
                  <c:v>18.808649063110352</c:v>
                </c:pt>
                <c:pt idx="31">
                  <c:v>14.140426635742188</c:v>
                </c:pt>
                <c:pt idx="32">
                  <c:v>8.7872762680053711</c:v>
                </c:pt>
                <c:pt idx="33">
                  <c:v>8.2556066513061523</c:v>
                </c:pt>
                <c:pt idx="34">
                  <c:v>6.25</c:v>
                </c:pt>
                <c:pt idx="35">
                  <c:v>5.3888421058654785</c:v>
                </c:pt>
                <c:pt idx="36">
                  <c:v>5.1102008819580078</c:v>
                </c:pt>
                <c:pt idx="37">
                  <c:v>4.2211904525756836</c:v>
                </c:pt>
                <c:pt idx="38">
                  <c:v>4.7323341369628906</c:v>
                </c:pt>
                <c:pt idx="39">
                  <c:v>3.8426764011383057</c:v>
                </c:pt>
                <c:pt idx="40">
                  <c:v>3.4015116691589355</c:v>
                </c:pt>
                <c:pt idx="41">
                  <c:v>2.8911941051483154</c:v>
                </c:pt>
                <c:pt idx="42">
                  <c:v>3.081298828125</c:v>
                </c:pt>
                <c:pt idx="43">
                  <c:v>2.6807296276092529</c:v>
                </c:pt>
                <c:pt idx="44">
                  <c:v>2.162670373916626</c:v>
                </c:pt>
                <c:pt idx="45">
                  <c:v>1.7245240211486816</c:v>
                </c:pt>
                <c:pt idx="46">
                  <c:v>2.2136011123657227</c:v>
                </c:pt>
                <c:pt idx="47">
                  <c:v>4.3857736587524414</c:v>
                </c:pt>
                <c:pt idx="48">
                  <c:v>4.4613709449768066</c:v>
                </c:pt>
                <c:pt idx="49">
                  <c:v>3.1998209953308105</c:v>
                </c:pt>
                <c:pt idx="50">
                  <c:v>2.1710526943206787</c:v>
                </c:pt>
                <c:pt idx="51">
                  <c:v>1.7853301763534546</c:v>
                </c:pt>
                <c:pt idx="52">
                  <c:v>1.5603396892547607</c:v>
                </c:pt>
                <c:pt idx="53">
                  <c:v>1.1095130443572998</c:v>
                </c:pt>
                <c:pt idx="54">
                  <c:v>0.76889276504516602</c:v>
                </c:pt>
                <c:pt idx="55">
                  <c:v>0.48055920004844666</c:v>
                </c:pt>
                <c:pt idx="56">
                  <c:v>0.35882484912872314</c:v>
                </c:pt>
                <c:pt idx="57">
                  <c:v>0.25974026322364807</c:v>
                </c:pt>
                <c:pt idx="58">
                  <c:v>0.24636058509349823</c:v>
                </c:pt>
                <c:pt idx="59">
                  <c:v>0.25200459361076355</c:v>
                </c:pt>
                <c:pt idx="60">
                  <c:v>0.17208001017570496</c:v>
                </c:pt>
                <c:pt idx="61">
                  <c:v>0.13195513188838959</c:v>
                </c:pt>
                <c:pt idx="62">
                  <c:v>0.11003521084785461</c:v>
                </c:pt>
                <c:pt idx="63">
                  <c:v>0</c:v>
                </c:pt>
                <c:pt idx="64">
                  <c:v>0</c:v>
                </c:pt>
                <c:pt idx="65">
                  <c:v>0.10179153084754944</c:v>
                </c:pt>
                <c:pt idx="66">
                  <c:v>0</c:v>
                </c:pt>
                <c:pt idx="67">
                  <c:v>4.317789152264595E-2</c:v>
                </c:pt>
                <c:pt idx="68">
                  <c:v>0</c:v>
                </c:pt>
                <c:pt idx="69">
                  <c:v>6.1830174177885056E-2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2.2862369194626808E-2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74FC-4F50-928F-1C932D012D77}"/>
            </c:ext>
          </c:extLst>
        </c:ser>
        <c:ser>
          <c:idx val="54"/>
          <c:order val="54"/>
          <c:tx>
            <c:strRef>
              <c:f>Sheet1!$BD$1</c:f>
              <c:strCache>
                <c:ptCount val="1"/>
                <c:pt idx="0">
                  <c:v>Eobot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Sheet1!$BD$4:$BD$94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2.1968364715576172E-2</c:v>
                </c:pt>
                <c:pt idx="55">
                  <c:v>2.1843599155545235E-2</c:v>
                </c:pt>
                <c:pt idx="56">
                  <c:v>4.4853106141090393E-2</c:v>
                </c:pt>
                <c:pt idx="57">
                  <c:v>2.1645022556185722E-2</c:v>
                </c:pt>
                <c:pt idx="58">
                  <c:v>4.4792834669351578E-2</c:v>
                </c:pt>
                <c:pt idx="59">
                  <c:v>4.5819014310836792E-2</c:v>
                </c:pt>
                <c:pt idx="60">
                  <c:v>0</c:v>
                </c:pt>
                <c:pt idx="61">
                  <c:v>2.1992523223161697E-2</c:v>
                </c:pt>
                <c:pt idx="62">
                  <c:v>0</c:v>
                </c:pt>
                <c:pt idx="63">
                  <c:v>2.2158209234476089E-2</c:v>
                </c:pt>
                <c:pt idx="64">
                  <c:v>2.1312873810529709E-2</c:v>
                </c:pt>
                <c:pt idx="65">
                  <c:v>6.1074919998645782E-2</c:v>
                </c:pt>
                <c:pt idx="66">
                  <c:v>2.3501763120293617E-2</c:v>
                </c:pt>
                <c:pt idx="67">
                  <c:v>4.317789152264595E-2</c:v>
                </c:pt>
                <c:pt idx="68">
                  <c:v>9.013068675994873E-2</c:v>
                </c:pt>
                <c:pt idx="69">
                  <c:v>8.2440227270126343E-2</c:v>
                </c:pt>
                <c:pt idx="70">
                  <c:v>2.2366361692547798E-2</c:v>
                </c:pt>
                <c:pt idx="71">
                  <c:v>4.0933277457952499E-2</c:v>
                </c:pt>
                <c:pt idx="72">
                  <c:v>4.5392647385597229E-2</c:v>
                </c:pt>
                <c:pt idx="73">
                  <c:v>2.0597321912646294E-2</c:v>
                </c:pt>
                <c:pt idx="74">
                  <c:v>2.0755499601364136E-2</c:v>
                </c:pt>
                <c:pt idx="75">
                  <c:v>4.5724738389253616E-2</c:v>
                </c:pt>
                <c:pt idx="76">
                  <c:v>3.9769336581230164E-2</c:v>
                </c:pt>
                <c:pt idx="77">
                  <c:v>1.9782394170761108E-2</c:v>
                </c:pt>
                <c:pt idx="78">
                  <c:v>0</c:v>
                </c:pt>
                <c:pt idx="79">
                  <c:v>2.1482277661561966E-2</c:v>
                </c:pt>
                <c:pt idx="80">
                  <c:v>2.1691974252462387E-2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2.5839792564511299E-2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5-74FC-4F50-928F-1C932D012D77}"/>
            </c:ext>
          </c:extLst>
        </c:ser>
        <c:ser>
          <c:idx val="55"/>
          <c:order val="55"/>
          <c:tx>
            <c:strRef>
              <c:f>Sheet1!$BE$1</c:f>
              <c:strCache>
                <c:ptCount val="1"/>
                <c:pt idx="0">
                  <c:v>F2Pool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Sheet1!$BE$4:$BE$94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0.5625879168510437</c:v>
                </c:pt>
                <c:pt idx="22">
                  <c:v>2.9569892883300781</c:v>
                </c:pt>
                <c:pt idx="23">
                  <c:v>2.013047456741333</c:v>
                </c:pt>
                <c:pt idx="24">
                  <c:v>3.1523041725158691</c:v>
                </c:pt>
                <c:pt idx="25">
                  <c:v>2.0614893436431885</c:v>
                </c:pt>
                <c:pt idx="26">
                  <c:v>1.4357154369354248</c:v>
                </c:pt>
                <c:pt idx="27">
                  <c:v>1.6563944816589355</c:v>
                </c:pt>
                <c:pt idx="28">
                  <c:v>5.7514243125915527</c:v>
                </c:pt>
                <c:pt idx="29">
                  <c:v>11.787281036376953</c:v>
                </c:pt>
                <c:pt idx="30">
                  <c:v>10.444716453552246</c:v>
                </c:pt>
                <c:pt idx="31">
                  <c:v>12.223743438720703</c:v>
                </c:pt>
                <c:pt idx="32">
                  <c:v>14.711730003356934</c:v>
                </c:pt>
                <c:pt idx="33">
                  <c:v>13.01845645904541</c:v>
                </c:pt>
                <c:pt idx="34">
                  <c:v>13.92578125</c:v>
                </c:pt>
                <c:pt idx="35">
                  <c:v>18.195266723632813</c:v>
                </c:pt>
                <c:pt idx="36">
                  <c:v>21.962162017822266</c:v>
                </c:pt>
                <c:pt idx="37">
                  <c:v>23.427606582641602</c:v>
                </c:pt>
                <c:pt idx="38">
                  <c:v>26.745182037353516</c:v>
                </c:pt>
                <c:pt idx="39">
                  <c:v>24.52531623840332</c:v>
                </c:pt>
                <c:pt idx="40">
                  <c:v>22.58781623840332</c:v>
                </c:pt>
                <c:pt idx="41">
                  <c:v>20.900463104248047</c:v>
                </c:pt>
                <c:pt idx="42">
                  <c:v>16.639013290405273</c:v>
                </c:pt>
                <c:pt idx="43">
                  <c:v>16.413974761962891</c:v>
                </c:pt>
                <c:pt idx="44">
                  <c:v>21.10954475402832</c:v>
                </c:pt>
                <c:pt idx="45">
                  <c:v>21.209405899047852</c:v>
                </c:pt>
                <c:pt idx="46">
                  <c:v>20.287540435791016</c:v>
                </c:pt>
                <c:pt idx="47">
                  <c:v>18.154047012329102</c:v>
                </c:pt>
                <c:pt idx="48">
                  <c:v>19.847660064697266</c:v>
                </c:pt>
                <c:pt idx="49">
                  <c:v>19.266054153442383</c:v>
                </c:pt>
                <c:pt idx="50">
                  <c:v>19.846490859985352</c:v>
                </c:pt>
                <c:pt idx="51">
                  <c:v>21.768121719360352</c:v>
                </c:pt>
                <c:pt idx="52">
                  <c:v>23.681612014770508</c:v>
                </c:pt>
                <c:pt idx="53">
                  <c:v>22.991575241088867</c:v>
                </c:pt>
                <c:pt idx="54">
                  <c:v>24.318981170654297</c:v>
                </c:pt>
                <c:pt idx="55">
                  <c:v>23.962429046630859</c:v>
                </c:pt>
                <c:pt idx="56">
                  <c:v>23.861852645874023</c:v>
                </c:pt>
                <c:pt idx="57">
                  <c:v>26.038961410522461</c:v>
                </c:pt>
                <c:pt idx="58">
                  <c:v>24.882419586181641</c:v>
                </c:pt>
                <c:pt idx="59">
                  <c:v>19.885452270507813</c:v>
                </c:pt>
                <c:pt idx="60">
                  <c:v>19.165410995483398</c:v>
                </c:pt>
                <c:pt idx="61">
                  <c:v>18.143831253051758</c:v>
                </c:pt>
                <c:pt idx="62">
                  <c:v>16.131162643432617</c:v>
                </c:pt>
                <c:pt idx="63">
                  <c:v>15.732328414916992</c:v>
                </c:pt>
                <c:pt idx="64">
                  <c:v>15.323955535888672</c:v>
                </c:pt>
                <c:pt idx="65">
                  <c:v>15.370521545410156</c:v>
                </c:pt>
                <c:pt idx="66">
                  <c:v>13.325499534606934</c:v>
                </c:pt>
                <c:pt idx="67">
                  <c:v>11.895509719848633</c:v>
                </c:pt>
                <c:pt idx="68">
                  <c:v>10.657954216003418</c:v>
                </c:pt>
                <c:pt idx="69">
                  <c:v>9.5836772918701172</c:v>
                </c:pt>
                <c:pt idx="70">
                  <c:v>9.6175355911254883</c:v>
                </c:pt>
                <c:pt idx="71">
                  <c:v>7.8387227058410645</c:v>
                </c:pt>
                <c:pt idx="72">
                  <c:v>7.8983206748962402</c:v>
                </c:pt>
                <c:pt idx="73">
                  <c:v>8.7332649230957031</c:v>
                </c:pt>
                <c:pt idx="74">
                  <c:v>9.0701532363891602</c:v>
                </c:pt>
                <c:pt idx="75">
                  <c:v>8.0932788848876953</c:v>
                </c:pt>
                <c:pt idx="76">
                  <c:v>7.834559440612793</c:v>
                </c:pt>
                <c:pt idx="77">
                  <c:v>5.4797229766845703</c:v>
                </c:pt>
                <c:pt idx="78">
                  <c:v>4.8981461524963379</c:v>
                </c:pt>
                <c:pt idx="79">
                  <c:v>6.3802361488342285</c:v>
                </c:pt>
                <c:pt idx="80">
                  <c:v>7.5921907424926758</c:v>
                </c:pt>
                <c:pt idx="81">
                  <c:v>8.3527669906616211</c:v>
                </c:pt>
                <c:pt idx="82">
                  <c:v>9.3695650100708008</c:v>
                </c:pt>
                <c:pt idx="83">
                  <c:v>8.8893671035766602</c:v>
                </c:pt>
                <c:pt idx="84">
                  <c:v>7.8492608070373535</c:v>
                </c:pt>
                <c:pt idx="85">
                  <c:v>9.0744514465332031</c:v>
                </c:pt>
                <c:pt idx="86">
                  <c:v>8.8147983551025391</c:v>
                </c:pt>
                <c:pt idx="87">
                  <c:v>9.7416019439697266</c:v>
                </c:pt>
                <c:pt idx="88">
                  <c:v>8.7085714340209961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6-74FC-4F50-928F-1C932D012D77}"/>
            </c:ext>
          </c:extLst>
        </c:ser>
        <c:ser>
          <c:idx val="56"/>
          <c:order val="56"/>
          <c:tx>
            <c:strRef>
              <c:f>Sheet1!$BF$1</c:f>
              <c:strCache>
                <c:ptCount val="1"/>
                <c:pt idx="0">
                  <c:v>GBMiners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Sheet1!$BF$4:$BF$94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2.151000127196312E-2</c:v>
                </c:pt>
                <c:pt idx="61">
                  <c:v>1.451506495475769</c:v>
                </c:pt>
                <c:pt idx="62">
                  <c:v>1.936619758605957</c:v>
                </c:pt>
                <c:pt idx="63">
                  <c:v>3.3458895683288574</c:v>
                </c:pt>
                <c:pt idx="64">
                  <c:v>3.9215686321258545</c:v>
                </c:pt>
                <c:pt idx="65">
                  <c:v>4.0716614723205566</c:v>
                </c:pt>
                <c:pt idx="66">
                  <c:v>3.5487661361694336</c:v>
                </c:pt>
                <c:pt idx="67">
                  <c:v>3.7780656814575195</c:v>
                </c:pt>
                <c:pt idx="68">
                  <c:v>1.9152771234512329</c:v>
                </c:pt>
                <c:pt idx="69">
                  <c:v>0.98928278684616089</c:v>
                </c:pt>
                <c:pt idx="70">
                  <c:v>1.6551107168197632</c:v>
                </c:pt>
                <c:pt idx="71">
                  <c:v>3.2746622562408447</c:v>
                </c:pt>
                <c:pt idx="72">
                  <c:v>3.1547889709472656</c:v>
                </c:pt>
                <c:pt idx="73">
                  <c:v>2.2039134502410889</c:v>
                </c:pt>
                <c:pt idx="74">
                  <c:v>2.1378164291381836</c:v>
                </c:pt>
                <c:pt idx="75">
                  <c:v>2.0118885040283203</c:v>
                </c:pt>
                <c:pt idx="76">
                  <c:v>1.6305428743362427</c:v>
                </c:pt>
                <c:pt idx="77">
                  <c:v>1.3056379556655884</c:v>
                </c:pt>
                <c:pt idx="78">
                  <c:v>1.1444265842437744</c:v>
                </c:pt>
                <c:pt idx="79">
                  <c:v>1.2030074596405029</c:v>
                </c:pt>
                <c:pt idx="80">
                  <c:v>0.41214749217033386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74FC-4F50-928F-1C932D012D77}"/>
            </c:ext>
          </c:extLst>
        </c:ser>
        <c:ser>
          <c:idx val="57"/>
          <c:order val="57"/>
          <c:tx>
            <c:strRef>
              <c:f>Sheet1!$BG$1</c:f>
              <c:strCache>
                <c:ptCount val="1"/>
                <c:pt idx="0">
                  <c:v>GHash.IO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Sheet1!$BG$4:$BG$94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7.897892951965332</c:v>
                </c:pt>
                <c:pt idx="25">
                  <c:v>16.758485794067383</c:v>
                </c:pt>
                <c:pt idx="26">
                  <c:v>20.100015640258789</c:v>
                </c:pt>
                <c:pt idx="27">
                  <c:v>24.537750244140625</c:v>
                </c:pt>
                <c:pt idx="28">
                  <c:v>28.311965942382813</c:v>
                </c:pt>
                <c:pt idx="29">
                  <c:v>31.94444465637207</c:v>
                </c:pt>
                <c:pt idx="30">
                  <c:v>30.23255729675293</c:v>
                </c:pt>
                <c:pt idx="31">
                  <c:v>25.718755722045898</c:v>
                </c:pt>
                <c:pt idx="32">
                  <c:v>25.984094619750977</c:v>
                </c:pt>
                <c:pt idx="33">
                  <c:v>32.843818664550781</c:v>
                </c:pt>
                <c:pt idx="34">
                  <c:v>36.6015625</c:v>
                </c:pt>
                <c:pt idx="35">
                  <c:v>32.121723175048828</c:v>
                </c:pt>
                <c:pt idx="36">
                  <c:v>26.233665466308594</c:v>
                </c:pt>
                <c:pt idx="37">
                  <c:v>22.520050048828125</c:v>
                </c:pt>
                <c:pt idx="38">
                  <c:v>20.899356842041016</c:v>
                </c:pt>
                <c:pt idx="39">
                  <c:v>16.365280151367188</c:v>
                </c:pt>
                <c:pt idx="40">
                  <c:v>14.317474365234375</c:v>
                </c:pt>
                <c:pt idx="41">
                  <c:v>9.8874416351318359</c:v>
                </c:pt>
                <c:pt idx="42">
                  <c:v>7.9639725685119629</c:v>
                </c:pt>
                <c:pt idx="43">
                  <c:v>4.2408261299133301</c:v>
                </c:pt>
                <c:pt idx="44">
                  <c:v>3.1029620170593262</c:v>
                </c:pt>
                <c:pt idx="45">
                  <c:v>2.4188129901885986</c:v>
                </c:pt>
                <c:pt idx="46">
                  <c:v>2.2364218235015869</c:v>
                </c:pt>
                <c:pt idx="47">
                  <c:v>1.8983198404312134</c:v>
                </c:pt>
                <c:pt idx="48">
                  <c:v>1.5669205188751221</c:v>
                </c:pt>
                <c:pt idx="49">
                  <c:v>1.1411949396133423</c:v>
                </c:pt>
                <c:pt idx="50">
                  <c:v>1.3157894611358643</c:v>
                </c:pt>
                <c:pt idx="51">
                  <c:v>1.6777801513671875</c:v>
                </c:pt>
                <c:pt idx="52">
                  <c:v>1.0863124132156372</c:v>
                </c:pt>
                <c:pt idx="53">
                  <c:v>1.0273269414901733</c:v>
                </c:pt>
                <c:pt idx="54">
                  <c:v>0.81282955408096313</c:v>
                </c:pt>
                <c:pt idx="55">
                  <c:v>0.58977717161178589</c:v>
                </c:pt>
                <c:pt idx="56">
                  <c:v>0.42610451579093933</c:v>
                </c:pt>
                <c:pt idx="57">
                  <c:v>0.30303031206130981</c:v>
                </c:pt>
                <c:pt idx="58">
                  <c:v>0.24636058509349823</c:v>
                </c:pt>
                <c:pt idx="59">
                  <c:v>0.20618556439876556</c:v>
                </c:pt>
                <c:pt idx="60">
                  <c:v>0.21510002017021179</c:v>
                </c:pt>
                <c:pt idx="61">
                  <c:v>0.28590279817581177</c:v>
                </c:pt>
                <c:pt idx="62">
                  <c:v>8.8028170168399811E-2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8-74FC-4F50-928F-1C932D012D77}"/>
            </c:ext>
          </c:extLst>
        </c:ser>
        <c:ser>
          <c:idx val="58"/>
          <c:order val="58"/>
          <c:tx>
            <c:strRef>
              <c:f>Sheet1!$BH$1</c:f>
              <c:strCache>
                <c:ptCount val="1"/>
                <c:pt idx="0">
                  <c:v>GoGreenLight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Sheet1!$BH$4:$BH$94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1.0116560459136963</c:v>
                </c:pt>
                <c:pt idx="62">
                  <c:v>1.2764084339141846</c:v>
                </c:pt>
                <c:pt idx="63">
                  <c:v>0.57611346244812012</c:v>
                </c:pt>
                <c:pt idx="64">
                  <c:v>0.68201196193695068</c:v>
                </c:pt>
                <c:pt idx="65">
                  <c:v>0.71254074573516846</c:v>
                </c:pt>
                <c:pt idx="66">
                  <c:v>0.96357226371765137</c:v>
                </c:pt>
                <c:pt idx="67">
                  <c:v>0.45336788892745972</c:v>
                </c:pt>
                <c:pt idx="68">
                  <c:v>0.31545740365982056</c:v>
                </c:pt>
                <c:pt idx="69">
                  <c:v>0.57708162069320679</c:v>
                </c:pt>
                <c:pt idx="70">
                  <c:v>0.33549541234970093</c:v>
                </c:pt>
                <c:pt idx="71">
                  <c:v>0.32746621966362</c:v>
                </c:pt>
                <c:pt idx="72">
                  <c:v>2.2696323692798615E-2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9-74FC-4F50-928F-1C932D012D77}"/>
            </c:ext>
          </c:extLst>
        </c:ser>
        <c:ser>
          <c:idx val="59"/>
          <c:order val="59"/>
          <c:tx>
            <c:strRef>
              <c:f>Sheet1!$BI$1</c:f>
              <c:strCache>
                <c:ptCount val="1"/>
                <c:pt idx="0">
                  <c:v>HAOZHUZHU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Sheet1!$BI$4:$BI$94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0.41018998622894287</c:v>
                </c:pt>
                <c:pt idx="68">
                  <c:v>0.15772870182991028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74FC-4F50-928F-1C932D012D77}"/>
            </c:ext>
          </c:extLst>
        </c:ser>
        <c:ser>
          <c:idx val="60"/>
          <c:order val="60"/>
          <c:tx>
            <c:strRef>
              <c:f>Sheet1!$BJ$1</c:f>
              <c:strCache>
                <c:ptCount val="1"/>
                <c:pt idx="0">
                  <c:v>HASHPOOL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Sheet1!$BJ$4:$BJ$94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2.1973192691802979E-2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B-74FC-4F50-928F-1C932D012D77}"/>
            </c:ext>
          </c:extLst>
        </c:ser>
        <c:ser>
          <c:idx val="61"/>
          <c:order val="61"/>
          <c:tx>
            <c:strRef>
              <c:f>Sheet1!$BK$1</c:f>
              <c:strCache>
                <c:ptCount val="1"/>
                <c:pt idx="0">
                  <c:v>HHTT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Sheet1!$BK$4:$BK$94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0.12779553234577179</c:v>
                </c:pt>
                <c:pt idx="14">
                  <c:v>0.2170138955116272</c:v>
                </c:pt>
                <c:pt idx="15">
                  <c:v>6.7704804241657257E-2</c:v>
                </c:pt>
                <c:pt idx="16">
                  <c:v>4.7472111880779266E-2</c:v>
                </c:pt>
                <c:pt idx="17">
                  <c:v>6.7506752908229828E-2</c:v>
                </c:pt>
                <c:pt idx="18">
                  <c:v>0.15027908980846405</c:v>
                </c:pt>
                <c:pt idx="19">
                  <c:v>4.1362528800964355</c:v>
                </c:pt>
                <c:pt idx="20">
                  <c:v>1.1677068471908569</c:v>
                </c:pt>
                <c:pt idx="21">
                  <c:v>0.28129395842552185</c:v>
                </c:pt>
                <c:pt idx="22">
                  <c:v>1.0560675859451294</c:v>
                </c:pt>
                <c:pt idx="23">
                  <c:v>1.0438023805618286</c:v>
                </c:pt>
                <c:pt idx="24">
                  <c:v>0.77094399929046631</c:v>
                </c:pt>
                <c:pt idx="25">
                  <c:v>0.85303002595901489</c:v>
                </c:pt>
                <c:pt idx="26">
                  <c:v>0.59687048196792603</c:v>
                </c:pt>
                <c:pt idx="27">
                  <c:v>0.88597840070724487</c:v>
                </c:pt>
                <c:pt idx="28">
                  <c:v>0.21367521584033966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74FC-4F50-928F-1C932D012D77}"/>
            </c:ext>
          </c:extLst>
        </c:ser>
        <c:ser>
          <c:idx val="62"/>
          <c:order val="62"/>
          <c:tx>
            <c:strRef>
              <c:f>Sheet1!$BL$1</c:f>
              <c:strCache>
                <c:ptCount val="1"/>
                <c:pt idx="0">
                  <c:v>HashBX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Sheet1!$BL$4:$BL$94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1.9782394170761108E-2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D-74FC-4F50-928F-1C932D012D77}"/>
            </c:ext>
          </c:extLst>
        </c:ser>
        <c:ser>
          <c:idx val="63"/>
          <c:order val="63"/>
          <c:tx>
            <c:strRef>
              <c:f>Sheet1!$BM$1</c:f>
              <c:strCache>
                <c:ptCount val="1"/>
                <c:pt idx="0">
                  <c:v>Helix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Sheet1!$BM$4:$BM$94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0.58568328619003296</c:v>
                </c:pt>
                <c:pt idx="81">
                  <c:v>0.57239770889282227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E-74FC-4F50-928F-1C932D012D77}"/>
            </c:ext>
          </c:extLst>
        </c:ser>
        <c:ser>
          <c:idx val="64"/>
          <c:order val="64"/>
          <c:tx>
            <c:strRef>
              <c:f>Sheet1!$BN$1</c:f>
              <c:strCache>
                <c:ptCount val="1"/>
                <c:pt idx="0">
                  <c:v>HotPool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Sheet1!$BN$4:$BN$94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0.1382579505443573</c:v>
                </c:pt>
                <c:pt idx="53">
                  <c:v>0.20546537637710571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F-74FC-4F50-928F-1C932D012D77}"/>
            </c:ext>
          </c:extLst>
        </c:ser>
        <c:ser>
          <c:idx val="65"/>
          <c:order val="65"/>
          <c:tx>
            <c:strRef>
              <c:f>Sheet1!$BO$1</c:f>
              <c:strCache>
                <c:ptCount val="1"/>
                <c:pt idx="0">
                  <c:v>Hummerpool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Sheet1!$BO$4:$BO$94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0-74FC-4F50-928F-1C932D012D77}"/>
            </c:ext>
          </c:extLst>
        </c:ser>
        <c:ser>
          <c:idx val="66"/>
          <c:order val="66"/>
          <c:tx>
            <c:strRef>
              <c:f>Sheet1!$BP$1</c:f>
              <c:strCache>
                <c:ptCount val="1"/>
                <c:pt idx="0">
                  <c:v>Huobi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Sheet1!$BP$4:$BP$94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0.11410314589738846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1-74FC-4F50-928F-1C932D012D77}"/>
            </c:ext>
          </c:extLst>
        </c:ser>
        <c:ser>
          <c:idx val="67"/>
          <c:order val="67"/>
          <c:tx>
            <c:strRef>
              <c:f>Sheet1!$BQ$1</c:f>
              <c:strCache>
                <c:ptCount val="1"/>
                <c:pt idx="0">
                  <c:v>Huobipool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Sheet1!$BQ$4:$BQ$94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0.15184381604194641</c:v>
                </c:pt>
                <c:pt idx="81">
                  <c:v>0.27559888362884521</c:v>
                </c:pt>
                <c:pt idx="82">
                  <c:v>0.52173912525177002</c:v>
                </c:pt>
                <c:pt idx="83">
                  <c:v>0.43047782778739929</c:v>
                </c:pt>
                <c:pt idx="84">
                  <c:v>0.56214863061904907</c:v>
                </c:pt>
                <c:pt idx="85">
                  <c:v>1.244625449180603</c:v>
                </c:pt>
                <c:pt idx="86">
                  <c:v>1.8497374057769775</c:v>
                </c:pt>
                <c:pt idx="87">
                  <c:v>2.8423771858215332</c:v>
                </c:pt>
                <c:pt idx="88">
                  <c:v>5.0742855072021484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2-74FC-4F50-928F-1C932D012D77}"/>
            </c:ext>
          </c:extLst>
        </c:ser>
        <c:ser>
          <c:idx val="68"/>
          <c:order val="68"/>
          <c:tx>
            <c:strRef>
              <c:f>Sheet1!$BR$1</c:f>
              <c:strCache>
                <c:ptCount val="1"/>
                <c:pt idx="0">
                  <c:v>KanoPool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Sheet1!$BR$4:$BR$94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8.5653103888034821E-2</c:v>
                </c:pt>
                <c:pt idx="39">
                  <c:v>0.49728751182556152</c:v>
                </c:pt>
                <c:pt idx="40">
                  <c:v>0.75589150190353394</c:v>
                </c:pt>
                <c:pt idx="41">
                  <c:v>1.4345618486404419</c:v>
                </c:pt>
                <c:pt idx="42">
                  <c:v>0.85328274965286255</c:v>
                </c:pt>
                <c:pt idx="43">
                  <c:v>0.90090090036392212</c:v>
                </c:pt>
                <c:pt idx="44">
                  <c:v>0.49365302920341492</c:v>
                </c:pt>
                <c:pt idx="45">
                  <c:v>0.35834267735481262</c:v>
                </c:pt>
                <c:pt idx="46">
                  <c:v>0.38795071840286255</c:v>
                </c:pt>
                <c:pt idx="47">
                  <c:v>0.67641282081604004</c:v>
                </c:pt>
                <c:pt idx="48">
                  <c:v>0.60935801267623901</c:v>
                </c:pt>
                <c:pt idx="49">
                  <c:v>0.53703290224075317</c:v>
                </c:pt>
                <c:pt idx="50">
                  <c:v>0.26315790414810181</c:v>
                </c:pt>
                <c:pt idx="51">
                  <c:v>0.40869003534317017</c:v>
                </c:pt>
                <c:pt idx="52">
                  <c:v>0.77029430866241455</c:v>
                </c:pt>
                <c:pt idx="53">
                  <c:v>1.6026298999786377</c:v>
                </c:pt>
                <c:pt idx="54">
                  <c:v>2.2627415657043457</c:v>
                </c:pt>
                <c:pt idx="55">
                  <c:v>2.8178243637084961</c:v>
                </c:pt>
                <c:pt idx="56">
                  <c:v>3.0051581859588623</c:v>
                </c:pt>
                <c:pt idx="57">
                  <c:v>2.7272727489471436</c:v>
                </c:pt>
                <c:pt idx="58">
                  <c:v>2.956326961517334</c:v>
                </c:pt>
                <c:pt idx="59">
                  <c:v>2.8865978717803955</c:v>
                </c:pt>
                <c:pt idx="60">
                  <c:v>2.7102601528167725</c:v>
                </c:pt>
                <c:pt idx="61">
                  <c:v>2.4191775321960449</c:v>
                </c:pt>
                <c:pt idx="62">
                  <c:v>1.8045774698257446</c:v>
                </c:pt>
                <c:pt idx="63">
                  <c:v>1.5510746240615845</c:v>
                </c:pt>
                <c:pt idx="64">
                  <c:v>0.87382781505584717</c:v>
                </c:pt>
                <c:pt idx="65">
                  <c:v>0.81433224678039551</c:v>
                </c:pt>
                <c:pt idx="66">
                  <c:v>0.79905992746353149</c:v>
                </c:pt>
                <c:pt idx="67">
                  <c:v>0.71243524551391602</c:v>
                </c:pt>
                <c:pt idx="68">
                  <c:v>1.3744930028915405</c:v>
                </c:pt>
                <c:pt idx="69">
                  <c:v>1.4633140563964844</c:v>
                </c:pt>
                <c:pt idx="70">
                  <c:v>1.6103780269622803</c:v>
                </c:pt>
                <c:pt idx="71">
                  <c:v>1.2689316272735596</c:v>
                </c:pt>
                <c:pt idx="72">
                  <c:v>1.0894235372543335</c:v>
                </c:pt>
                <c:pt idx="73">
                  <c:v>0.96807414293289185</c:v>
                </c:pt>
                <c:pt idx="74">
                  <c:v>0.72644251585006714</c:v>
                </c:pt>
                <c:pt idx="75">
                  <c:v>0.36579790711402893</c:v>
                </c:pt>
                <c:pt idx="76">
                  <c:v>0.19884668290615082</c:v>
                </c:pt>
                <c:pt idx="77">
                  <c:v>0.15825915336608887</c:v>
                </c:pt>
                <c:pt idx="78">
                  <c:v>0.11444266140460968</c:v>
                </c:pt>
                <c:pt idx="79">
                  <c:v>0.42964553833007813</c:v>
                </c:pt>
                <c:pt idx="80">
                  <c:v>0.47722342610359192</c:v>
                </c:pt>
                <c:pt idx="81">
                  <c:v>0.50879794359207153</c:v>
                </c:pt>
                <c:pt idx="82">
                  <c:v>0.41304346919059753</c:v>
                </c:pt>
                <c:pt idx="83">
                  <c:v>0.58114504814147949</c:v>
                </c:pt>
                <c:pt idx="84">
                  <c:v>0.3747657835483551</c:v>
                </c:pt>
                <c:pt idx="85">
                  <c:v>0.56573885679244995</c:v>
                </c:pt>
                <c:pt idx="86">
                  <c:v>0.27403515577316284</c:v>
                </c:pt>
                <c:pt idx="87">
                  <c:v>0.25839793682098389</c:v>
                </c:pt>
                <c:pt idx="88">
                  <c:v>9.1428570449352264E-2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3-74FC-4F50-928F-1C932D012D77}"/>
            </c:ext>
          </c:extLst>
        </c:ser>
        <c:ser>
          <c:idx val="69"/>
          <c:order val="69"/>
          <c:tx>
            <c:strRef>
              <c:f>Sheet1!$BS$1</c:f>
              <c:strCache>
                <c:ptCount val="1"/>
                <c:pt idx="0">
                  <c:v>KnCMiner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Sheet1!$BS$4:$BS$94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3.8499703407287598</c:v>
                </c:pt>
                <c:pt idx="34">
                  <c:v>5.625</c:v>
                </c:pt>
                <c:pt idx="35">
                  <c:v>4.2054100036621094</c:v>
                </c:pt>
                <c:pt idx="36">
                  <c:v>3.4523112773895264</c:v>
                </c:pt>
                <c:pt idx="37">
                  <c:v>3.9257071018218994</c:v>
                </c:pt>
                <c:pt idx="38">
                  <c:v>4.2398285865783691</c:v>
                </c:pt>
                <c:pt idx="39">
                  <c:v>6.8264012336730957</c:v>
                </c:pt>
                <c:pt idx="40">
                  <c:v>6.2249889373779297</c:v>
                </c:pt>
                <c:pt idx="41">
                  <c:v>6.8638267517089844</c:v>
                </c:pt>
                <c:pt idx="42">
                  <c:v>5.6411471366882324</c:v>
                </c:pt>
                <c:pt idx="43">
                  <c:v>5.7350034713745117</c:v>
                </c:pt>
                <c:pt idx="44">
                  <c:v>6.3234601020812988</c:v>
                </c:pt>
                <c:pt idx="45">
                  <c:v>5.8454647064208984</c:v>
                </c:pt>
                <c:pt idx="46">
                  <c:v>4.5641260147094727</c:v>
                </c:pt>
                <c:pt idx="47">
                  <c:v>4.429412841796875</c:v>
                </c:pt>
                <c:pt idx="48">
                  <c:v>4.6572360992431641</c:v>
                </c:pt>
                <c:pt idx="49">
                  <c:v>7.7646007537841797</c:v>
                </c:pt>
                <c:pt idx="50">
                  <c:v>7.6973686218261719</c:v>
                </c:pt>
                <c:pt idx="51">
                  <c:v>6.0012907981872559</c:v>
                </c:pt>
                <c:pt idx="52">
                  <c:v>5.5500693321228027</c:v>
                </c:pt>
                <c:pt idx="53">
                  <c:v>4.0887608528137207</c:v>
                </c:pt>
                <c:pt idx="54">
                  <c:v>3.6687171459197998</c:v>
                </c:pt>
                <c:pt idx="55">
                  <c:v>3.8226299285888672</c:v>
                </c:pt>
                <c:pt idx="56">
                  <c:v>3.812514066696167</c:v>
                </c:pt>
                <c:pt idx="57">
                  <c:v>3.3549783229827881</c:v>
                </c:pt>
                <c:pt idx="58">
                  <c:v>3.2026875019073486</c:v>
                </c:pt>
                <c:pt idx="59">
                  <c:v>2.199312686920166</c:v>
                </c:pt>
                <c:pt idx="60">
                  <c:v>2.3661003112792969</c:v>
                </c:pt>
                <c:pt idx="61">
                  <c:v>0.79173082113265991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74FC-4F50-928F-1C932D012D77}"/>
            </c:ext>
          </c:extLst>
        </c:ser>
        <c:ser>
          <c:idx val="70"/>
          <c:order val="70"/>
          <c:tx>
            <c:strRef>
              <c:f>Sheet1!$BT$1</c:f>
              <c:strCache>
                <c:ptCount val="1"/>
                <c:pt idx="0">
                  <c:v>MaxBTC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Sheet1!$BT$4:$BT$94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0.76009500026702881</c:v>
                </c:pt>
                <c:pt idx="9">
                  <c:v>0.81558674573898315</c:v>
                </c:pt>
                <c:pt idx="10">
                  <c:v>0.83792722225189209</c:v>
                </c:pt>
                <c:pt idx="11">
                  <c:v>0.98470562696456909</c:v>
                </c:pt>
                <c:pt idx="12">
                  <c:v>1.4962081909179688</c:v>
                </c:pt>
                <c:pt idx="13">
                  <c:v>1.2353568077087402</c:v>
                </c:pt>
                <c:pt idx="14">
                  <c:v>0.5642361044883728</c:v>
                </c:pt>
                <c:pt idx="15">
                  <c:v>0.60934329032897949</c:v>
                </c:pt>
                <c:pt idx="16">
                  <c:v>0.66460955142974854</c:v>
                </c:pt>
                <c:pt idx="17">
                  <c:v>0.63006299734115601</c:v>
                </c:pt>
                <c:pt idx="18">
                  <c:v>0.47230571508407593</c:v>
                </c:pt>
                <c:pt idx="19">
                  <c:v>0.33688938617706299</c:v>
                </c:pt>
                <c:pt idx="20">
                  <c:v>0.24159452319145203</c:v>
                </c:pt>
                <c:pt idx="21">
                  <c:v>4.0184851735830307E-2</c:v>
                </c:pt>
                <c:pt idx="22">
                  <c:v>0</c:v>
                </c:pt>
                <c:pt idx="23">
                  <c:v>3.7278659641742706E-2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5-74FC-4F50-928F-1C932D012D77}"/>
            </c:ext>
          </c:extLst>
        </c:ser>
        <c:ser>
          <c:idx val="71"/>
          <c:order val="71"/>
          <c:tx>
            <c:strRef>
              <c:f>Sheet1!$BU$1</c:f>
              <c:strCache>
                <c:ptCount val="1"/>
                <c:pt idx="0">
                  <c:v>MegaBigPower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Sheet1!$BU$4:$BU$94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0.59687048196792603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0.91799265146255493</c:v>
                </c:pt>
                <c:pt idx="31">
                  <c:v>1.3886172771453857</c:v>
                </c:pt>
                <c:pt idx="32">
                  <c:v>1.9284293651580811</c:v>
                </c:pt>
                <c:pt idx="33">
                  <c:v>0.93272477388381958</c:v>
                </c:pt>
                <c:pt idx="34">
                  <c:v>0.859375</c:v>
                </c:pt>
                <c:pt idx="35">
                  <c:v>0.97210484743118286</c:v>
                </c:pt>
                <c:pt idx="36">
                  <c:v>0.87770628929138184</c:v>
                </c:pt>
                <c:pt idx="37">
                  <c:v>0.75981426239013672</c:v>
                </c:pt>
                <c:pt idx="38">
                  <c:v>0.87794435024261475</c:v>
                </c:pt>
                <c:pt idx="39">
                  <c:v>1.017179012298584</c:v>
                </c:pt>
                <c:pt idx="40">
                  <c:v>1.1783014535903931</c:v>
                </c:pt>
                <c:pt idx="41">
                  <c:v>1.1476495265960693</c:v>
                </c:pt>
                <c:pt idx="42">
                  <c:v>0.63996207714080811</c:v>
                </c:pt>
                <c:pt idx="43">
                  <c:v>0.83498132228851318</c:v>
                </c:pt>
                <c:pt idx="44">
                  <c:v>0.98730605840682983</c:v>
                </c:pt>
                <c:pt idx="45">
                  <c:v>0.76147818565368652</c:v>
                </c:pt>
                <c:pt idx="46">
                  <c:v>0.34230944514274597</c:v>
                </c:pt>
                <c:pt idx="47">
                  <c:v>2.1819768473505974E-2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6-74FC-4F50-928F-1C932D012D77}"/>
            </c:ext>
          </c:extLst>
        </c:ser>
        <c:ser>
          <c:idx val="72"/>
          <c:order val="72"/>
          <c:tx>
            <c:strRef>
              <c:f>Sheet1!$BV$1</c:f>
              <c:strCache>
                <c:ptCount val="1"/>
                <c:pt idx="0">
                  <c:v>MiningKings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Sheet1!$BV$4:$BV$94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4.317789152264595E-2</c:v>
                </c:pt>
                <c:pt idx="68">
                  <c:v>4.5065343379974365E-2</c:v>
                </c:pt>
                <c:pt idx="69">
                  <c:v>0.22671063244342804</c:v>
                </c:pt>
                <c:pt idx="70">
                  <c:v>0.20129725337028503</c:v>
                </c:pt>
                <c:pt idx="71">
                  <c:v>0.16373310983181</c:v>
                </c:pt>
                <c:pt idx="72">
                  <c:v>0</c:v>
                </c:pt>
                <c:pt idx="73">
                  <c:v>0.10298661142587662</c:v>
                </c:pt>
                <c:pt idx="74">
                  <c:v>4.1510999202728271E-2</c:v>
                </c:pt>
                <c:pt idx="75">
                  <c:v>4.5724738389253616E-2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7-74FC-4F50-928F-1C932D012D77}"/>
            </c:ext>
          </c:extLst>
        </c:ser>
        <c:ser>
          <c:idx val="73"/>
          <c:order val="73"/>
          <c:tx>
            <c:strRef>
              <c:f>Sheet1!$BW$1</c:f>
              <c:strCache>
                <c:ptCount val="1"/>
                <c:pt idx="0">
                  <c:v>MtRed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Sheet1!$BW$4:$BW$94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1.6530699729919434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8-74FC-4F50-928F-1C932D012D77}"/>
            </c:ext>
          </c:extLst>
        </c:ser>
        <c:ser>
          <c:idx val="74"/>
          <c:order val="74"/>
          <c:tx>
            <c:strRef>
              <c:f>Sheet1!$BX$1</c:f>
              <c:strCache>
                <c:ptCount val="1"/>
                <c:pt idx="0">
                  <c:v>Multipool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Sheet1!$BX$4:$BX$94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2.1929824724793434E-2</c:v>
                </c:pt>
                <c:pt idx="51">
                  <c:v>0</c:v>
                </c:pt>
                <c:pt idx="52">
                  <c:v>1.9751135259866714E-2</c:v>
                </c:pt>
                <c:pt idx="53">
                  <c:v>0</c:v>
                </c:pt>
                <c:pt idx="54">
                  <c:v>2.1968364715576172E-2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9-74FC-4F50-928F-1C932D012D77}"/>
            </c:ext>
          </c:extLst>
        </c:ser>
        <c:ser>
          <c:idx val="75"/>
          <c:order val="75"/>
          <c:tx>
            <c:strRef>
              <c:f>Sheet1!$BY$1</c:f>
              <c:strCache>
                <c:ptCount val="1"/>
                <c:pt idx="0">
                  <c:v>NMCbit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Sheet1!$BY$4:$BY$94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2.4172104895114899E-2</c:v>
                </c:pt>
                <c:pt idx="4">
                  <c:v>0.26172301173210144</c:v>
                </c:pt>
                <c:pt idx="5">
                  <c:v>0.2318718433380127</c:v>
                </c:pt>
                <c:pt idx="6">
                  <c:v>0.43628013134002686</c:v>
                </c:pt>
                <c:pt idx="7">
                  <c:v>0.21417862176895142</c:v>
                </c:pt>
                <c:pt idx="8">
                  <c:v>0.40380048751831055</c:v>
                </c:pt>
                <c:pt idx="9">
                  <c:v>0.22655187547206879</c:v>
                </c:pt>
                <c:pt idx="10">
                  <c:v>0.24255788326263428</c:v>
                </c:pt>
                <c:pt idx="11">
                  <c:v>0.12570710480213165</c:v>
                </c:pt>
                <c:pt idx="12">
                  <c:v>6.1488009989261627E-2</c:v>
                </c:pt>
                <c:pt idx="13">
                  <c:v>4.2598508298397064E-2</c:v>
                </c:pt>
                <c:pt idx="14">
                  <c:v>6.5104164183139801E-2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A-74FC-4F50-928F-1C932D012D77}"/>
            </c:ext>
          </c:extLst>
        </c:ser>
        <c:ser>
          <c:idx val="76"/>
          <c:order val="76"/>
          <c:tx>
            <c:strRef>
              <c:f>Sheet1!$BZ$1</c:f>
              <c:strCache>
                <c:ptCount val="1"/>
                <c:pt idx="0">
                  <c:v>Nexious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Sheet1!$BZ$4:$BZ$94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2.151000127196312E-2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74FC-4F50-928F-1C932D012D77}"/>
            </c:ext>
          </c:extLst>
        </c:ser>
        <c:ser>
          <c:idx val="77"/>
          <c:order val="77"/>
          <c:tx>
            <c:strRef>
              <c:f>Sheet1!$CA$1</c:f>
              <c:strCache>
                <c:ptCount val="1"/>
                <c:pt idx="0">
                  <c:v>NiceHash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Sheet1!$CA$4:$CA$94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0.11410314589738846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2.1929824724793434E-2</c:v>
                </c:pt>
                <c:pt idx="51">
                  <c:v>2.151000127196312E-2</c:v>
                </c:pt>
                <c:pt idx="52">
                  <c:v>0</c:v>
                </c:pt>
                <c:pt idx="53">
                  <c:v>2.0546538755297661E-2</c:v>
                </c:pt>
                <c:pt idx="54">
                  <c:v>0</c:v>
                </c:pt>
                <c:pt idx="55">
                  <c:v>0</c:v>
                </c:pt>
                <c:pt idx="56">
                  <c:v>2.2426553070545197E-2</c:v>
                </c:pt>
                <c:pt idx="57">
                  <c:v>2.1645022556185722E-2</c:v>
                </c:pt>
                <c:pt idx="58">
                  <c:v>2.2396417334675789E-2</c:v>
                </c:pt>
                <c:pt idx="59">
                  <c:v>2.2909507155418396E-2</c:v>
                </c:pt>
                <c:pt idx="60">
                  <c:v>4.3020002543926239E-2</c:v>
                </c:pt>
                <c:pt idx="61">
                  <c:v>4.3985046446323395E-2</c:v>
                </c:pt>
                <c:pt idx="62">
                  <c:v>0</c:v>
                </c:pt>
                <c:pt idx="63">
                  <c:v>2.2158209234476089E-2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2.2532671689987183E-2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2.0597321912646294E-2</c:v>
                </c:pt>
                <c:pt idx="74">
                  <c:v>2.0755499601364136E-2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74FC-4F50-928F-1C932D012D77}"/>
            </c:ext>
          </c:extLst>
        </c:ser>
        <c:ser>
          <c:idx val="78"/>
          <c:order val="78"/>
          <c:tx>
            <c:strRef>
              <c:f>Sheet1!$CB$1</c:f>
              <c:strCache>
                <c:ptCount val="1"/>
                <c:pt idx="0">
                  <c:v>NovaBlock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Sheet1!$CB$4:$CB$94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74FC-4F50-928F-1C932D012D77}"/>
            </c:ext>
          </c:extLst>
        </c:ser>
        <c:ser>
          <c:idx val="79"/>
          <c:order val="79"/>
          <c:tx>
            <c:strRef>
              <c:f>Sheet1!$CC$1</c:f>
              <c:strCache>
                <c:ptCount val="1"/>
                <c:pt idx="0">
                  <c:v>OzCoin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Sheet1!$CC$4:$CC$94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6.543075293302536E-2</c:v>
                </c:pt>
                <c:pt idx="5">
                  <c:v>0.65345698595046997</c:v>
                </c:pt>
                <c:pt idx="6">
                  <c:v>3.3754305839538574</c:v>
                </c:pt>
                <c:pt idx="7">
                  <c:v>3.405440092086792</c:v>
                </c:pt>
                <c:pt idx="8">
                  <c:v>5.7244653701782227</c:v>
                </c:pt>
                <c:pt idx="9">
                  <c:v>6.8645219802856445</c:v>
                </c:pt>
                <c:pt idx="10">
                  <c:v>7.8059535026550293</c:v>
                </c:pt>
                <c:pt idx="11">
                  <c:v>10.140373229980469</c:v>
                </c:pt>
                <c:pt idx="12">
                  <c:v>7.1736011505126953</c:v>
                </c:pt>
                <c:pt idx="13">
                  <c:v>4.4728436470031738</c:v>
                </c:pt>
                <c:pt idx="14">
                  <c:v>3.2118055820465088</c:v>
                </c:pt>
                <c:pt idx="15">
                  <c:v>4.1751298904418945</c:v>
                </c:pt>
                <c:pt idx="16">
                  <c:v>5.0557799339294434</c:v>
                </c:pt>
                <c:pt idx="17">
                  <c:v>6.503150463104248</c:v>
                </c:pt>
                <c:pt idx="18">
                  <c:v>6.7840275764465332</c:v>
                </c:pt>
                <c:pt idx="19">
                  <c:v>8.8714208602905273</c:v>
                </c:pt>
                <c:pt idx="20">
                  <c:v>4.9728207588195801</c:v>
                </c:pt>
                <c:pt idx="21">
                  <c:v>1.6073939800262451</c:v>
                </c:pt>
                <c:pt idx="22">
                  <c:v>1.3440860509872437</c:v>
                </c:pt>
                <c:pt idx="23">
                  <c:v>1.9944082498550415</c:v>
                </c:pt>
                <c:pt idx="24">
                  <c:v>2.1757752895355225</c:v>
                </c:pt>
                <c:pt idx="25">
                  <c:v>2.5590901374816895</c:v>
                </c:pt>
                <c:pt idx="26">
                  <c:v>1.0808194875717163</c:v>
                </c:pt>
                <c:pt idx="27">
                  <c:v>0.25038519501686096</c:v>
                </c:pt>
                <c:pt idx="28">
                  <c:v>8.9031338691711426E-2</c:v>
                </c:pt>
                <c:pt idx="29">
                  <c:v>1.8274853006005287E-2</c:v>
                </c:pt>
                <c:pt idx="30">
                  <c:v>0.12239901721477509</c:v>
                </c:pt>
                <c:pt idx="31">
                  <c:v>0.46939173340797424</c:v>
                </c:pt>
                <c:pt idx="32">
                  <c:v>7.9522863030433655E-2</c:v>
                </c:pt>
                <c:pt idx="33">
                  <c:v>1.9845208153128624E-2</c:v>
                </c:pt>
                <c:pt idx="34">
                  <c:v>1.953125E-2</c:v>
                </c:pt>
                <c:pt idx="35">
                  <c:v>0</c:v>
                </c:pt>
                <c:pt idx="36">
                  <c:v>0.37058708071708679</c:v>
                </c:pt>
                <c:pt idx="37">
                  <c:v>0.46433094143867493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74FC-4F50-928F-1C932D012D77}"/>
            </c:ext>
          </c:extLst>
        </c:ser>
        <c:ser>
          <c:idx val="80"/>
          <c:order val="80"/>
          <c:tx>
            <c:strRef>
              <c:f>Sheet1!$CD$1</c:f>
              <c:strCache>
                <c:ptCount val="1"/>
                <c:pt idx="0">
                  <c:v>PHash.IO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Sheet1!$CD$4:$CD$94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0.13294926285743713</c:v>
                </c:pt>
                <c:pt idx="64">
                  <c:v>6.3938617706298828E-2</c:v>
                </c:pt>
                <c:pt idx="65">
                  <c:v>0.16286644339561462</c:v>
                </c:pt>
                <c:pt idx="66">
                  <c:v>0.282021164894104</c:v>
                </c:pt>
                <c:pt idx="67">
                  <c:v>0.19430051743984222</c:v>
                </c:pt>
                <c:pt idx="68">
                  <c:v>0.1351960301399231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74FC-4F50-928F-1C932D012D77}"/>
            </c:ext>
          </c:extLst>
        </c:ser>
        <c:ser>
          <c:idx val="81"/>
          <c:order val="81"/>
          <c:tx>
            <c:strRef>
              <c:f>Sheet1!$CE$1</c:f>
              <c:strCache>
                <c:ptCount val="1"/>
                <c:pt idx="0">
                  <c:v>Patels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Sheet1!$CE$4:$CE$94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2.2426553070545197E-2</c:v>
                </c:pt>
                <c:pt idx="57">
                  <c:v>2.1645022556185722E-2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74FC-4F50-928F-1C932D012D77}"/>
            </c:ext>
          </c:extLst>
        </c:ser>
        <c:ser>
          <c:idx val="82"/>
          <c:order val="82"/>
          <c:tx>
            <c:strRef>
              <c:f>Sheet1!$CF$1</c:f>
              <c:strCache>
                <c:ptCount val="1"/>
                <c:pt idx="0">
                  <c:v>Polmine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Sheet1!$CF$4:$CF$94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0.42279040813446045</c:v>
                </c:pt>
                <c:pt idx="21">
                  <c:v>0.50231063365936279</c:v>
                </c:pt>
                <c:pt idx="22">
                  <c:v>0.57603687047958374</c:v>
                </c:pt>
                <c:pt idx="23">
                  <c:v>0.68965518474578857</c:v>
                </c:pt>
                <c:pt idx="24">
                  <c:v>0.39403802156448364</c:v>
                </c:pt>
                <c:pt idx="25">
                  <c:v>0.39097210764884949</c:v>
                </c:pt>
                <c:pt idx="26">
                  <c:v>0.30650106072425842</c:v>
                </c:pt>
                <c:pt idx="27">
                  <c:v>0.26964560151100159</c:v>
                </c:pt>
                <c:pt idx="28">
                  <c:v>0.23148147761821747</c:v>
                </c:pt>
                <c:pt idx="29">
                  <c:v>0.34722220897674561</c:v>
                </c:pt>
                <c:pt idx="30">
                  <c:v>0.24479803442955017</c:v>
                </c:pt>
                <c:pt idx="31">
                  <c:v>0.2933698296546936</c:v>
                </c:pt>
                <c:pt idx="32">
                  <c:v>0.23856858909130096</c:v>
                </c:pt>
                <c:pt idx="33">
                  <c:v>1.2105576992034912</c:v>
                </c:pt>
                <c:pt idx="34">
                  <c:v>1.953125</c:v>
                </c:pt>
                <c:pt idx="35">
                  <c:v>3.1065089702606201</c:v>
                </c:pt>
                <c:pt idx="36">
                  <c:v>3.471815824508667</c:v>
                </c:pt>
                <c:pt idx="37">
                  <c:v>2.7437736988067627</c:v>
                </c:pt>
                <c:pt idx="38">
                  <c:v>2.6338329315185547</c:v>
                </c:pt>
                <c:pt idx="39">
                  <c:v>1.8309222459793091</c:v>
                </c:pt>
                <c:pt idx="40">
                  <c:v>6.6696308553218842E-2</c:v>
                </c:pt>
                <c:pt idx="41">
                  <c:v>2.2070182487368584E-2</c:v>
                </c:pt>
                <c:pt idx="42">
                  <c:v>2.3702299222350121E-2</c:v>
                </c:pt>
                <c:pt idx="43">
                  <c:v>2.1973192691802979</c:v>
                </c:pt>
                <c:pt idx="44">
                  <c:v>1.6925246715545654</c:v>
                </c:pt>
                <c:pt idx="45">
                  <c:v>0.60470324754714966</c:v>
                </c:pt>
                <c:pt idx="46">
                  <c:v>9.1282516717910767E-2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74FC-4F50-928F-1C932D012D77}"/>
            </c:ext>
          </c:extLst>
        </c:ser>
        <c:ser>
          <c:idx val="83"/>
          <c:order val="83"/>
          <c:tx>
            <c:strRef>
              <c:f>Sheet1!$CG$1</c:f>
              <c:strCache>
                <c:ptCount val="1"/>
                <c:pt idx="0">
                  <c:v>Poolin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Sheet1!$CG$4:$CG$94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3.0133447647094727</c:v>
                </c:pt>
                <c:pt idx="84">
                  <c:v>5.2467207908630371</c:v>
                </c:pt>
                <c:pt idx="85">
                  <c:v>6.2910161018371582</c:v>
                </c:pt>
                <c:pt idx="86">
                  <c:v>6.9650607109069824</c:v>
                </c:pt>
                <c:pt idx="87">
                  <c:v>5.4521965980529785</c:v>
                </c:pt>
                <c:pt idx="88">
                  <c:v>7.4971427917480469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2-74FC-4F50-928F-1C932D012D77}"/>
            </c:ext>
          </c:extLst>
        </c:ser>
        <c:ser>
          <c:idx val="84"/>
          <c:order val="84"/>
          <c:tx>
            <c:strRef>
              <c:f>Sheet1!$CH$1</c:f>
              <c:strCache>
                <c:ptCount val="1"/>
                <c:pt idx="0">
                  <c:v>Rawpool.com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Sheet1!$CH$4:$CH$94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0.16656257212162018</c:v>
                </c:pt>
                <c:pt idx="85">
                  <c:v>0.20366598665714264</c:v>
                </c:pt>
                <c:pt idx="86">
                  <c:v>0.27403515577316284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3-74FC-4F50-928F-1C932D012D77}"/>
            </c:ext>
          </c:extLst>
        </c:ser>
        <c:ser>
          <c:idx val="85"/>
          <c:order val="85"/>
          <c:tx>
            <c:strRef>
              <c:f>Sheet1!$CI$1</c:f>
              <c:strCache>
                <c:ptCount val="1"/>
                <c:pt idx="0">
                  <c:v>RigPool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Sheet1!$CI$4:$CI$94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2.2007042542099953E-2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4-74FC-4F50-928F-1C932D012D77}"/>
            </c:ext>
          </c:extLst>
        </c:ser>
        <c:ser>
          <c:idx val="86"/>
          <c:order val="86"/>
          <c:tx>
            <c:strRef>
              <c:f>Sheet1!$CJ$1</c:f>
              <c:strCache>
                <c:ptCount val="1"/>
                <c:pt idx="0">
                  <c:v>STMiningCorp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Sheet1!$CJ$4:$CJ$94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2.0092425867915154E-2</c:v>
                </c:pt>
                <c:pt idx="22">
                  <c:v>0.32642090320587158</c:v>
                </c:pt>
                <c:pt idx="23">
                  <c:v>0.55917984247207642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5-74FC-4F50-928F-1C932D012D77}"/>
            </c:ext>
          </c:extLst>
        </c:ser>
        <c:ser>
          <c:idx val="87"/>
          <c:order val="87"/>
          <c:tx>
            <c:strRef>
              <c:f>Sheet1!$CK$1</c:f>
              <c:strCache>
                <c:ptCount val="1"/>
                <c:pt idx="0">
                  <c:v>SecretSuperstar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Sheet1!$CK$4:$CK$94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0.2798105776309967</c:v>
                </c:pt>
                <c:pt idx="84">
                  <c:v>1.7280865907669067</c:v>
                </c:pt>
                <c:pt idx="85">
                  <c:v>1.9461417198181152</c:v>
                </c:pt>
                <c:pt idx="86">
                  <c:v>2.352135181427002</c:v>
                </c:pt>
                <c:pt idx="87">
                  <c:v>0.18087854981422424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6-74FC-4F50-928F-1C932D012D77}"/>
            </c:ext>
          </c:extLst>
        </c:ser>
        <c:ser>
          <c:idx val="88"/>
          <c:order val="88"/>
          <c:tx>
            <c:strRef>
              <c:f>Sheet1!$CL$1</c:f>
              <c:strCache>
                <c:ptCount val="1"/>
                <c:pt idx="0">
                  <c:v>SlushPool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Sheet1!$CL$4:$CL$94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2.6349072456359863</c:v>
                </c:pt>
                <c:pt idx="6">
                  <c:v>12.330654144287109</c:v>
                </c:pt>
                <c:pt idx="7">
                  <c:v>11.951167106628418</c:v>
                </c:pt>
                <c:pt idx="8">
                  <c:v>10.61757755279541</c:v>
                </c:pt>
                <c:pt idx="9">
                  <c:v>10.013592720031738</c:v>
                </c:pt>
                <c:pt idx="10">
                  <c:v>9.4156560897827148</c:v>
                </c:pt>
                <c:pt idx="11">
                  <c:v>8.4433269500732422</c:v>
                </c:pt>
                <c:pt idx="12">
                  <c:v>8.731297492980957</c:v>
                </c:pt>
                <c:pt idx="13">
                  <c:v>8.9243879318237305</c:v>
                </c:pt>
                <c:pt idx="14">
                  <c:v>9.4184026718139648</c:v>
                </c:pt>
                <c:pt idx="15">
                  <c:v>10.110584259033203</c:v>
                </c:pt>
                <c:pt idx="16">
                  <c:v>12.224068641662598</c:v>
                </c:pt>
                <c:pt idx="17">
                  <c:v>12.331233024597168</c:v>
                </c:pt>
                <c:pt idx="18">
                  <c:v>11.442679405212402</c:v>
                </c:pt>
                <c:pt idx="19">
                  <c:v>10.93018913269043</c:v>
                </c:pt>
                <c:pt idx="20">
                  <c:v>11.536138534545898</c:v>
                </c:pt>
                <c:pt idx="21">
                  <c:v>10.367691040039063</c:v>
                </c:pt>
                <c:pt idx="22">
                  <c:v>10.695084571838379</c:v>
                </c:pt>
                <c:pt idx="23">
                  <c:v>9.6365327835083008</c:v>
                </c:pt>
                <c:pt idx="24">
                  <c:v>7.5552511215209961</c:v>
                </c:pt>
                <c:pt idx="25">
                  <c:v>6.7353830337524414</c:v>
                </c:pt>
                <c:pt idx="26">
                  <c:v>7.1624455451965332</c:v>
                </c:pt>
                <c:pt idx="27">
                  <c:v>6.2981510162353516</c:v>
                </c:pt>
                <c:pt idx="28">
                  <c:v>5.7336182594299316</c:v>
                </c:pt>
                <c:pt idx="29">
                  <c:v>4.6783623695373535</c:v>
                </c:pt>
                <c:pt idx="30">
                  <c:v>3.2843737602233887</c:v>
                </c:pt>
                <c:pt idx="31">
                  <c:v>2.7576766014099121</c:v>
                </c:pt>
                <c:pt idx="32">
                  <c:v>2.5248508453369141</c:v>
                </c:pt>
                <c:pt idx="33">
                  <c:v>2.9370906352996826</c:v>
                </c:pt>
                <c:pt idx="34">
                  <c:v>3.5546875</c:v>
                </c:pt>
                <c:pt idx="35">
                  <c:v>3.7616229057312012</c:v>
                </c:pt>
                <c:pt idx="36">
                  <c:v>3.5888433456420898</c:v>
                </c:pt>
                <c:pt idx="37">
                  <c:v>3.3347404003143311</c:v>
                </c:pt>
                <c:pt idx="38">
                  <c:v>3.1691648960113525</c:v>
                </c:pt>
                <c:pt idx="39">
                  <c:v>3.4358046054840088</c:v>
                </c:pt>
                <c:pt idx="40">
                  <c:v>3.5571365356445313</c:v>
                </c:pt>
                <c:pt idx="41">
                  <c:v>2.6925623416900635</c:v>
                </c:pt>
                <c:pt idx="42">
                  <c:v>3.1287035942077637</c:v>
                </c:pt>
                <c:pt idx="43">
                  <c:v>3.6036036014556885</c:v>
                </c:pt>
                <c:pt idx="44">
                  <c:v>4.419370174407959</c:v>
                </c:pt>
                <c:pt idx="45">
                  <c:v>4.0089583396911621</c:v>
                </c:pt>
                <c:pt idx="46">
                  <c:v>2.555910587310791</c:v>
                </c:pt>
                <c:pt idx="47">
                  <c:v>3.425703763961792</c:v>
                </c:pt>
                <c:pt idx="48">
                  <c:v>5.0272035598754883</c:v>
                </c:pt>
                <c:pt idx="49">
                  <c:v>7.339449405670166</c:v>
                </c:pt>
                <c:pt idx="50">
                  <c:v>6.9956140518188477</c:v>
                </c:pt>
                <c:pt idx="51">
                  <c:v>6.1733708381652832</c:v>
                </c:pt>
                <c:pt idx="52">
                  <c:v>4.5032587051391602</c:v>
                </c:pt>
                <c:pt idx="53">
                  <c:v>4.1504006385803223</c:v>
                </c:pt>
                <c:pt idx="54">
                  <c:v>4.3277678489685059</c:v>
                </c:pt>
                <c:pt idx="55">
                  <c:v>3.4949760437011719</c:v>
                </c:pt>
                <c:pt idx="56">
                  <c:v>4.261044979095459</c:v>
                </c:pt>
                <c:pt idx="57">
                  <c:v>5.2164502143859863</c:v>
                </c:pt>
                <c:pt idx="58">
                  <c:v>4.5912652015686035</c:v>
                </c:pt>
                <c:pt idx="59">
                  <c:v>5.2920961380004883</c:v>
                </c:pt>
                <c:pt idx="60">
                  <c:v>6.0658206939697266</c:v>
                </c:pt>
                <c:pt idx="61">
                  <c:v>6.4438090324401855</c:v>
                </c:pt>
                <c:pt idx="62">
                  <c:v>5.9198942184448242</c:v>
                </c:pt>
                <c:pt idx="63">
                  <c:v>6.3150897026062012</c:v>
                </c:pt>
                <c:pt idx="64">
                  <c:v>6.0954818725585938</c:v>
                </c:pt>
                <c:pt idx="65">
                  <c:v>5.394951343536377</c:v>
                </c:pt>
                <c:pt idx="66">
                  <c:v>5.7814335823059082</c:v>
                </c:pt>
                <c:pt idx="67">
                  <c:v>6.4766840934753418</c:v>
                </c:pt>
                <c:pt idx="68">
                  <c:v>5.7007660865783691</c:v>
                </c:pt>
                <c:pt idx="69">
                  <c:v>5.1525144577026367</c:v>
                </c:pt>
                <c:pt idx="70">
                  <c:v>4.8535003662109375</c:v>
                </c:pt>
                <c:pt idx="71">
                  <c:v>4.2570610046386719</c:v>
                </c:pt>
                <c:pt idx="72">
                  <c:v>5.4244213104248047</c:v>
                </c:pt>
                <c:pt idx="73">
                  <c:v>5.6024718284606934</c:v>
                </c:pt>
                <c:pt idx="74">
                  <c:v>6.78704833984375</c:v>
                </c:pt>
                <c:pt idx="75">
                  <c:v>9.2821216583251953</c:v>
                </c:pt>
                <c:pt idx="76">
                  <c:v>10.75760555267334</c:v>
                </c:pt>
                <c:pt idx="77">
                  <c:v>10.524233818054199</c:v>
                </c:pt>
                <c:pt idx="78">
                  <c:v>10.41428279876709</c:v>
                </c:pt>
                <c:pt idx="79">
                  <c:v>11.020408630371094</c:v>
                </c:pt>
                <c:pt idx="80">
                  <c:v>10.759219169616699</c:v>
                </c:pt>
                <c:pt idx="81">
                  <c:v>10.960355758666992</c:v>
                </c:pt>
                <c:pt idx="82">
                  <c:v>10.869565010070801</c:v>
                </c:pt>
                <c:pt idx="83">
                  <c:v>11.127851486206055</c:v>
                </c:pt>
                <c:pt idx="84">
                  <c:v>11.888402938842773</c:v>
                </c:pt>
                <c:pt idx="85">
                  <c:v>11.722108840942383</c:v>
                </c:pt>
                <c:pt idx="86">
                  <c:v>10.778717041015625</c:v>
                </c:pt>
                <c:pt idx="87">
                  <c:v>10.930233001708984</c:v>
                </c:pt>
                <c:pt idx="88">
                  <c:v>10.788571357727051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7-74FC-4F50-928F-1C932D012D77}"/>
            </c:ext>
          </c:extLst>
        </c:ser>
        <c:ser>
          <c:idx val="89"/>
          <c:order val="89"/>
          <c:tx>
            <c:strRef>
              <c:f>Sheet1!$CM$1</c:f>
              <c:strCache>
                <c:ptCount val="1"/>
                <c:pt idx="0">
                  <c:v>SoloCK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Sheet1!$CM$4:$CM$94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2.1105952560901642E-2</c:v>
                </c:pt>
                <c:pt idx="38">
                  <c:v>2.1413275972008705E-2</c:v>
                </c:pt>
                <c:pt idx="39">
                  <c:v>0</c:v>
                </c:pt>
                <c:pt idx="40">
                  <c:v>6.6696308553218842E-2</c:v>
                </c:pt>
                <c:pt idx="41">
                  <c:v>0.1324211061000824</c:v>
                </c:pt>
                <c:pt idx="42">
                  <c:v>9.4809196889400482E-2</c:v>
                </c:pt>
                <c:pt idx="43">
                  <c:v>6.5919578075408936E-2</c:v>
                </c:pt>
                <c:pt idx="44">
                  <c:v>0.23507286608219147</c:v>
                </c:pt>
                <c:pt idx="45">
                  <c:v>0.47032475471496582</c:v>
                </c:pt>
                <c:pt idx="46">
                  <c:v>0.18256503343582153</c:v>
                </c:pt>
                <c:pt idx="47">
                  <c:v>0.21819768846035004</c:v>
                </c:pt>
                <c:pt idx="48">
                  <c:v>0.21762785315513611</c:v>
                </c:pt>
                <c:pt idx="49">
                  <c:v>0.29089280962944031</c:v>
                </c:pt>
                <c:pt idx="50">
                  <c:v>0.24122807383537292</c:v>
                </c:pt>
                <c:pt idx="51">
                  <c:v>0.34416002035140991</c:v>
                </c:pt>
                <c:pt idx="52">
                  <c:v>0.2765159010887146</c:v>
                </c:pt>
                <c:pt idx="53">
                  <c:v>0.22601191699504852</c:v>
                </c:pt>
                <c:pt idx="54">
                  <c:v>0.13181018829345703</c:v>
                </c:pt>
                <c:pt idx="55">
                  <c:v>0.24027960002422333</c:v>
                </c:pt>
                <c:pt idx="56">
                  <c:v>0.11213276535272598</c:v>
                </c:pt>
                <c:pt idx="57">
                  <c:v>0.12987013161182404</c:v>
                </c:pt>
                <c:pt idx="58">
                  <c:v>4.4792834669351578E-2</c:v>
                </c:pt>
                <c:pt idx="59">
                  <c:v>9.1638028621673584E-2</c:v>
                </c:pt>
                <c:pt idx="60">
                  <c:v>8.6040005087852478E-2</c:v>
                </c:pt>
                <c:pt idx="61">
                  <c:v>0.19793270528316498</c:v>
                </c:pt>
                <c:pt idx="62">
                  <c:v>0.26408451795578003</c:v>
                </c:pt>
                <c:pt idx="63">
                  <c:v>0.11079104989767075</c:v>
                </c:pt>
                <c:pt idx="64">
                  <c:v>0.12787723541259766</c:v>
                </c:pt>
                <c:pt idx="65">
                  <c:v>4.0716610848903656E-2</c:v>
                </c:pt>
                <c:pt idx="66">
                  <c:v>4.7003526240587234E-2</c:v>
                </c:pt>
                <c:pt idx="67">
                  <c:v>2.1588945761322975E-2</c:v>
                </c:pt>
                <c:pt idx="68">
                  <c:v>4.5065343379974365E-2</c:v>
                </c:pt>
                <c:pt idx="69">
                  <c:v>0</c:v>
                </c:pt>
                <c:pt idx="70">
                  <c:v>2.2366361692547798E-2</c:v>
                </c:pt>
                <c:pt idx="71">
                  <c:v>4.0933277457952499E-2</c:v>
                </c:pt>
                <c:pt idx="72">
                  <c:v>4.5392647385597229E-2</c:v>
                </c:pt>
                <c:pt idx="73">
                  <c:v>6.179196760058403E-2</c:v>
                </c:pt>
                <c:pt idx="74">
                  <c:v>2.0755499601364136E-2</c:v>
                </c:pt>
                <c:pt idx="75">
                  <c:v>2.2862369194626808E-2</c:v>
                </c:pt>
                <c:pt idx="76">
                  <c:v>3.9769336581230164E-2</c:v>
                </c:pt>
                <c:pt idx="77">
                  <c:v>1.9782394170761108E-2</c:v>
                </c:pt>
                <c:pt idx="78">
                  <c:v>0</c:v>
                </c:pt>
                <c:pt idx="79">
                  <c:v>0</c:v>
                </c:pt>
                <c:pt idx="80">
                  <c:v>2.1691974252462387E-2</c:v>
                </c:pt>
                <c:pt idx="81">
                  <c:v>0</c:v>
                </c:pt>
                <c:pt idx="82">
                  <c:v>2.1739130839705467E-2</c:v>
                </c:pt>
                <c:pt idx="83">
                  <c:v>2.1523891016840935E-2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8-74FC-4F50-928F-1C932D012D77}"/>
            </c:ext>
          </c:extLst>
        </c:ser>
        <c:ser>
          <c:idx val="90"/>
          <c:order val="90"/>
          <c:tx>
            <c:strRef>
              <c:f>Sheet1!$CN$1</c:f>
              <c:strCache>
                <c:ptCount val="1"/>
                <c:pt idx="0">
                  <c:v>SpiderPool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Sheet1!$CN$4:$CN$94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9-74FC-4F50-928F-1C932D012D77}"/>
            </c:ext>
          </c:extLst>
        </c:ser>
        <c:ser>
          <c:idx val="91"/>
          <c:order val="91"/>
          <c:tx>
            <c:strRef>
              <c:f>Sheet1!$CO$1</c:f>
              <c:strCache>
                <c:ptCount val="1"/>
                <c:pt idx="0">
                  <c:v>TBDice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Sheet1!$CO$4:$CO$94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2.2820629179477692E-2</c:v>
                </c:pt>
                <c:pt idx="47">
                  <c:v>2.1819768473505974E-2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3.9502270519733429E-2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A-74FC-4F50-928F-1C932D012D77}"/>
            </c:ext>
          </c:extLst>
        </c:ser>
        <c:ser>
          <c:idx val="92"/>
          <c:order val="92"/>
          <c:tx>
            <c:strRef>
              <c:f>Sheet1!$CP$1</c:f>
              <c:strCache>
                <c:ptCount val="1"/>
                <c:pt idx="0">
                  <c:v>Tangpool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Sheet1!$CP$4:$CP$94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1.2359302043914795</c:v>
                </c:pt>
                <c:pt idx="42">
                  <c:v>2.5361459255218506</c:v>
                </c:pt>
                <c:pt idx="43">
                  <c:v>2.9224345684051514</c:v>
                </c:pt>
                <c:pt idx="44">
                  <c:v>2.3507287725806236E-2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B-74FC-4F50-928F-1C932D012D77}"/>
            </c:ext>
          </c:extLst>
        </c:ser>
        <c:ser>
          <c:idx val="93"/>
          <c:order val="93"/>
          <c:tx>
            <c:strRef>
              <c:f>Sheet1!$CQ$1</c:f>
              <c:strCache>
                <c:ptCount val="1"/>
                <c:pt idx="0">
                  <c:v>Telco214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Sheet1!$CQ$4:$CQ$94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0.55580258369445801</c:v>
                </c:pt>
                <c:pt idx="41">
                  <c:v>2.6263518333435059</c:v>
                </c:pt>
                <c:pt idx="42">
                  <c:v>2.6309552192687988</c:v>
                </c:pt>
                <c:pt idx="43">
                  <c:v>2.3950779438018799</c:v>
                </c:pt>
                <c:pt idx="44">
                  <c:v>2.1861777305603027</c:v>
                </c:pt>
                <c:pt idx="45">
                  <c:v>2.172452449798584</c:v>
                </c:pt>
                <c:pt idx="46">
                  <c:v>2.0994980335235596</c:v>
                </c:pt>
                <c:pt idx="47">
                  <c:v>2.1383373737335205</c:v>
                </c:pt>
                <c:pt idx="48">
                  <c:v>1.7410228252410889</c:v>
                </c:pt>
                <c:pt idx="49">
                  <c:v>2.2376370429992676</c:v>
                </c:pt>
                <c:pt idx="50">
                  <c:v>1.6447368860244751</c:v>
                </c:pt>
                <c:pt idx="51">
                  <c:v>1.2690901756286621</c:v>
                </c:pt>
                <c:pt idx="52">
                  <c:v>1.0468101501464844</c:v>
                </c:pt>
                <c:pt idx="53">
                  <c:v>0.90404766798019409</c:v>
                </c:pt>
                <c:pt idx="54">
                  <c:v>0.43936732411384583</c:v>
                </c:pt>
                <c:pt idx="55">
                  <c:v>0.76452600955963135</c:v>
                </c:pt>
                <c:pt idx="56">
                  <c:v>0.69522315263748169</c:v>
                </c:pt>
                <c:pt idx="57">
                  <c:v>0.84415584802627563</c:v>
                </c:pt>
                <c:pt idx="58">
                  <c:v>0.60470324754714966</c:v>
                </c:pt>
                <c:pt idx="59">
                  <c:v>0.75601375102996826</c:v>
                </c:pt>
                <c:pt idx="60">
                  <c:v>0.68832004070281982</c:v>
                </c:pt>
                <c:pt idx="61">
                  <c:v>0.79173082113265991</c:v>
                </c:pt>
                <c:pt idx="62">
                  <c:v>0.90228873491287231</c:v>
                </c:pt>
                <c:pt idx="63">
                  <c:v>1.1743850708007813</c:v>
                </c:pt>
                <c:pt idx="64">
                  <c:v>0.80988919734954834</c:v>
                </c:pt>
                <c:pt idx="65">
                  <c:v>0.83469057083129883</c:v>
                </c:pt>
                <c:pt idx="66">
                  <c:v>0.79905992746353149</c:v>
                </c:pt>
                <c:pt idx="67">
                  <c:v>0.9499136209487915</c:v>
                </c:pt>
                <c:pt idx="68">
                  <c:v>0.94637221097946167</c:v>
                </c:pt>
                <c:pt idx="69">
                  <c:v>0.90684252977371216</c:v>
                </c:pt>
                <c:pt idx="70">
                  <c:v>0.89465445280075073</c:v>
                </c:pt>
                <c:pt idx="71">
                  <c:v>0.53213262557983398</c:v>
                </c:pt>
                <c:pt idx="72">
                  <c:v>0.43123012781143188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C-74FC-4F50-928F-1C932D012D77}"/>
            </c:ext>
          </c:extLst>
        </c:ser>
        <c:ser>
          <c:idx val="94"/>
          <c:order val="94"/>
          <c:tx>
            <c:strRef>
              <c:f>Sheet1!$CR$1</c:f>
              <c:strCache>
                <c:ptCount val="1"/>
                <c:pt idx="0">
                  <c:v>Tricky's BTC Pool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Sheet1!$CR$4:$CR$94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1.9751135259866714E-2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D-74FC-4F50-928F-1C932D012D77}"/>
            </c:ext>
          </c:extLst>
        </c:ser>
        <c:ser>
          <c:idx val="95"/>
          <c:order val="95"/>
          <c:tx>
            <c:strRef>
              <c:f>Sheet1!$CS$1</c:f>
              <c:strCache>
                <c:ptCount val="1"/>
                <c:pt idx="0">
                  <c:v>TripleMining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Sheet1!$CS$4:$CS$94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0.45130640268325806</c:v>
                </c:pt>
                <c:pt idx="9">
                  <c:v>0.63434529304504395</c:v>
                </c:pt>
                <c:pt idx="10">
                  <c:v>0.59536933898925781</c:v>
                </c:pt>
                <c:pt idx="11">
                  <c:v>0.5447307825088501</c:v>
                </c:pt>
                <c:pt idx="12">
                  <c:v>0.53289610147476196</c:v>
                </c:pt>
                <c:pt idx="13">
                  <c:v>0.66027688980102539</c:v>
                </c:pt>
                <c:pt idx="14">
                  <c:v>0.2821180522441864</c:v>
                </c:pt>
                <c:pt idx="15">
                  <c:v>0.27081921696662903</c:v>
                </c:pt>
                <c:pt idx="16">
                  <c:v>0.42724898457527161</c:v>
                </c:pt>
                <c:pt idx="17">
                  <c:v>0.29252925515174866</c:v>
                </c:pt>
                <c:pt idx="18">
                  <c:v>0.21468441188335419</c:v>
                </c:pt>
                <c:pt idx="19">
                  <c:v>0.22459292411804199</c:v>
                </c:pt>
                <c:pt idx="20">
                  <c:v>0.26172739267349243</c:v>
                </c:pt>
                <c:pt idx="21">
                  <c:v>0.40184849500656128</c:v>
                </c:pt>
                <c:pt idx="22">
                  <c:v>0.19201229512691498</c:v>
                </c:pt>
                <c:pt idx="23">
                  <c:v>0.13047529757022858</c:v>
                </c:pt>
                <c:pt idx="24">
                  <c:v>5.1396265625953674E-2</c:v>
                </c:pt>
                <c:pt idx="25">
                  <c:v>5.3314376622438431E-2</c:v>
                </c:pt>
                <c:pt idx="26">
                  <c:v>0.11292143911123276</c:v>
                </c:pt>
                <c:pt idx="27">
                  <c:v>7.7041603624820709E-2</c:v>
                </c:pt>
                <c:pt idx="28">
                  <c:v>1.7806267365813255E-2</c:v>
                </c:pt>
                <c:pt idx="29">
                  <c:v>9.1374270617961884E-2</c:v>
                </c:pt>
                <c:pt idx="30">
                  <c:v>4.0799673646688461E-2</c:v>
                </c:pt>
                <c:pt idx="31">
                  <c:v>0</c:v>
                </c:pt>
                <c:pt idx="32">
                  <c:v>3.9761431515216827E-2</c:v>
                </c:pt>
                <c:pt idx="33">
                  <c:v>7.9380832612514496E-2</c:v>
                </c:pt>
                <c:pt idx="34">
                  <c:v>1.953125E-2</c:v>
                </c:pt>
                <c:pt idx="35">
                  <c:v>4.2265426367521286E-2</c:v>
                </c:pt>
                <c:pt idx="36">
                  <c:v>5.851374939084053E-2</c:v>
                </c:pt>
                <c:pt idx="37">
                  <c:v>2.1105952560901642E-2</c:v>
                </c:pt>
                <c:pt idx="38">
                  <c:v>2.1413275972008705E-2</c:v>
                </c:pt>
                <c:pt idx="39">
                  <c:v>2.2603977471590042E-2</c:v>
                </c:pt>
                <c:pt idx="40">
                  <c:v>4.4464204460382462E-2</c:v>
                </c:pt>
                <c:pt idx="41">
                  <c:v>2.2070182487368584E-2</c:v>
                </c:pt>
                <c:pt idx="42">
                  <c:v>4.7404598444700241E-2</c:v>
                </c:pt>
                <c:pt idx="43">
                  <c:v>2.1973192691802979E-2</c:v>
                </c:pt>
                <c:pt idx="44">
                  <c:v>4.7014575451612473E-2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E-74FC-4F50-928F-1C932D012D77}"/>
            </c:ext>
          </c:extLst>
        </c:ser>
        <c:ser>
          <c:idx val="96"/>
          <c:order val="96"/>
          <c:tx>
            <c:strRef>
              <c:f>Sheet1!$CT$1</c:f>
              <c:strCache>
                <c:ptCount val="1"/>
                <c:pt idx="0">
                  <c:v>UNOMP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Sheet1!$CT$4:$CT$94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0.10921800136566162</c:v>
                </c:pt>
                <c:pt idx="56">
                  <c:v>2.2426553070545197E-2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F-74FC-4F50-928F-1C932D012D77}"/>
            </c:ext>
          </c:extLst>
        </c:ser>
        <c:ser>
          <c:idx val="97"/>
          <c:order val="97"/>
          <c:tx>
            <c:strRef>
              <c:f>Sheet1!$CU$1</c:f>
              <c:strCache>
                <c:ptCount val="1"/>
                <c:pt idx="0">
                  <c:v>ViaBTC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Sheet1!$CU$4:$CU$94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0.71668535470962524</c:v>
                </c:pt>
                <c:pt idx="59">
                  <c:v>3.2302405834197998</c:v>
                </c:pt>
                <c:pt idx="60">
                  <c:v>8.0447406768798828</c:v>
                </c:pt>
                <c:pt idx="61">
                  <c:v>9.4787769317626953</c:v>
                </c:pt>
                <c:pt idx="62">
                  <c:v>9.0669012069702148</c:v>
                </c:pt>
                <c:pt idx="63">
                  <c:v>7.3786835670471191</c:v>
                </c:pt>
                <c:pt idx="64">
                  <c:v>5.7757887840270996</c:v>
                </c:pt>
                <c:pt idx="65">
                  <c:v>6.5960912704467773</c:v>
                </c:pt>
                <c:pt idx="66">
                  <c:v>6.8860163688659668</c:v>
                </c:pt>
                <c:pt idx="67">
                  <c:v>6.9732298851013184</c:v>
                </c:pt>
                <c:pt idx="68">
                  <c:v>4.0784134864807129</c:v>
                </c:pt>
                <c:pt idx="69">
                  <c:v>5.4410552978515625</c:v>
                </c:pt>
                <c:pt idx="70">
                  <c:v>4.6969356536865234</c:v>
                </c:pt>
                <c:pt idx="71">
                  <c:v>4.973393440246582</c:v>
                </c:pt>
                <c:pt idx="72">
                  <c:v>5.5832953453063965</c:v>
                </c:pt>
                <c:pt idx="73">
                  <c:v>10.072091102600098</c:v>
                </c:pt>
                <c:pt idx="74">
                  <c:v>10.066417694091797</c:v>
                </c:pt>
                <c:pt idx="75">
                  <c:v>13.603109359741211</c:v>
                </c:pt>
                <c:pt idx="76">
                  <c:v>12.288725852966309</c:v>
                </c:pt>
                <c:pt idx="77">
                  <c:v>11.750741958618164</c:v>
                </c:pt>
                <c:pt idx="78">
                  <c:v>11.833371162414551</c:v>
                </c:pt>
                <c:pt idx="79">
                  <c:v>10.87003231048584</c:v>
                </c:pt>
                <c:pt idx="80">
                  <c:v>10.737526893615723</c:v>
                </c:pt>
                <c:pt idx="81">
                  <c:v>8.967564582824707</c:v>
                </c:pt>
                <c:pt idx="82">
                  <c:v>9.1739130020141602</c:v>
                </c:pt>
                <c:pt idx="83">
                  <c:v>12.053379058837891</c:v>
                </c:pt>
                <c:pt idx="84">
                  <c:v>10.285238265991211</c:v>
                </c:pt>
                <c:pt idx="85">
                  <c:v>11.925775527954102</c:v>
                </c:pt>
                <c:pt idx="86">
                  <c:v>10.618863105773926</c:v>
                </c:pt>
                <c:pt idx="87">
                  <c:v>10.103359222412109</c:v>
                </c:pt>
                <c:pt idx="88">
                  <c:v>9.6685714721679688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0-74FC-4F50-928F-1C932D012D77}"/>
            </c:ext>
          </c:extLst>
        </c:ser>
        <c:ser>
          <c:idx val="98"/>
          <c:order val="98"/>
          <c:tx>
            <c:strRef>
              <c:f>Sheet1!$CV$1</c:f>
              <c:strCache>
                <c:ptCount val="1"/>
                <c:pt idx="0">
                  <c:v>WAYICN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Sheet1!$CV$4:$CV$94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0.7782101035118103</c:v>
                </c:pt>
                <c:pt idx="79">
                  <c:v>1.7615467309951782</c:v>
                </c:pt>
                <c:pt idx="80">
                  <c:v>2.0607376098632813</c:v>
                </c:pt>
                <c:pt idx="81">
                  <c:v>1.695993185043335</c:v>
                </c:pt>
                <c:pt idx="82">
                  <c:v>2.1304347515106201</c:v>
                </c:pt>
                <c:pt idx="83">
                  <c:v>1.6142919063568115</c:v>
                </c:pt>
                <c:pt idx="84">
                  <c:v>1.6031646728515625</c:v>
                </c:pt>
                <c:pt idx="85">
                  <c:v>0.99570035934448242</c:v>
                </c:pt>
                <c:pt idx="86">
                  <c:v>0.98195934295654297</c:v>
                </c:pt>
                <c:pt idx="87">
                  <c:v>1.2403100728988647</c:v>
                </c:pt>
                <c:pt idx="88">
                  <c:v>1.2114285230636597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1-74FC-4F50-928F-1C932D012D77}"/>
            </c:ext>
          </c:extLst>
        </c:ser>
        <c:ser>
          <c:idx val="99"/>
          <c:order val="99"/>
          <c:tx>
            <c:strRef>
              <c:f>Sheet1!$CW$1</c:f>
              <c:strCache>
                <c:ptCount val="1"/>
                <c:pt idx="0">
                  <c:v>Waterhole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Sheet1!$CW$4:$CW$94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0.12366034835577011</c:v>
                </c:pt>
                <c:pt idx="70">
                  <c:v>0.31312906742095947</c:v>
                </c:pt>
                <c:pt idx="71">
                  <c:v>0.90053212642669678</c:v>
                </c:pt>
                <c:pt idx="72">
                  <c:v>0.40853381156921387</c:v>
                </c:pt>
                <c:pt idx="73">
                  <c:v>0.22657054662704468</c:v>
                </c:pt>
                <c:pt idx="74">
                  <c:v>0.24906599521636963</c:v>
                </c:pt>
                <c:pt idx="75">
                  <c:v>9.1449476778507233E-2</c:v>
                </c:pt>
                <c:pt idx="76">
                  <c:v>7.9538673162460327E-2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2-74FC-4F50-928F-1C932D012D77}"/>
            </c:ext>
          </c:extLst>
        </c:ser>
        <c:ser>
          <c:idx val="100"/>
          <c:order val="100"/>
          <c:tx>
            <c:strRef>
              <c:f>Sheet1!$CX$1</c:f>
              <c:strCache>
                <c:ptCount val="1"/>
                <c:pt idx="0">
                  <c:v>Yourbtc.net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Sheet1!$CX$4:$CX$94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0.31423735618591309</c:v>
                </c:pt>
                <c:pt idx="4">
                  <c:v>2.8135223388671875</c:v>
                </c:pt>
                <c:pt idx="5">
                  <c:v>1.7706576585769653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3-74FC-4F50-928F-1C932D012D77}"/>
            </c:ext>
          </c:extLst>
        </c:ser>
        <c:ser>
          <c:idx val="101"/>
          <c:order val="101"/>
          <c:tx>
            <c:strRef>
              <c:f>Sheet1!$CY$1</c:f>
              <c:strCache>
                <c:ptCount val="1"/>
                <c:pt idx="0">
                  <c:v>bcpoolio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Sheet1!$CY$4:$CY$94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0.16906170547008514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4-74FC-4F50-928F-1C932D012D77}"/>
            </c:ext>
          </c:extLst>
        </c:ser>
        <c:ser>
          <c:idx val="102"/>
          <c:order val="102"/>
          <c:tx>
            <c:strRef>
              <c:f>Sheet1!$CZ$1</c:f>
              <c:strCache>
                <c:ptCount val="1"/>
                <c:pt idx="0">
                  <c:v>digitalBTC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Sheet1!$CZ$4:$CZ$94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0.79380828142166138</c:v>
                </c:pt>
                <c:pt idx="34">
                  <c:v>1.015625</c:v>
                </c:pt>
                <c:pt idx="35">
                  <c:v>0.9087066650390625</c:v>
                </c:pt>
                <c:pt idx="36">
                  <c:v>2.00897216796875</c:v>
                </c:pt>
                <c:pt idx="37">
                  <c:v>1.3296749591827393</c:v>
                </c:pt>
                <c:pt idx="38">
                  <c:v>1.1777302026748657</c:v>
                </c:pt>
                <c:pt idx="39">
                  <c:v>1.3788427114486694</c:v>
                </c:pt>
                <c:pt idx="40">
                  <c:v>1.1783014535903931</c:v>
                </c:pt>
                <c:pt idx="41">
                  <c:v>1.2800706624984741</c:v>
                </c:pt>
                <c:pt idx="42">
                  <c:v>1.5406494140625</c:v>
                </c:pt>
                <c:pt idx="43">
                  <c:v>0.85695451498031616</c:v>
                </c:pt>
                <c:pt idx="44">
                  <c:v>0.98730605840682983</c:v>
                </c:pt>
                <c:pt idx="45">
                  <c:v>4.4792834669351578E-2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5-74FC-4F50-928F-1C932D012D77}"/>
            </c:ext>
          </c:extLst>
        </c:ser>
        <c:ser>
          <c:idx val="103"/>
          <c:order val="103"/>
          <c:tx>
            <c:strRef>
              <c:f>Sheet1!$DA$1</c:f>
              <c:strCache>
                <c:ptCount val="1"/>
                <c:pt idx="0">
                  <c:v>digitalXMintsy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Sheet1!$DA$4:$DA$94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0.39962387084960938</c:v>
                </c:pt>
                <c:pt idx="45">
                  <c:v>1.1422172784805298</c:v>
                </c:pt>
                <c:pt idx="46">
                  <c:v>0.91282516717910767</c:v>
                </c:pt>
                <c:pt idx="47">
                  <c:v>0.15273837745189667</c:v>
                </c:pt>
                <c:pt idx="48">
                  <c:v>2.17627864331007E-2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6-74FC-4F50-928F-1C932D012D77}"/>
            </c:ext>
          </c:extLst>
        </c:ser>
        <c:ser>
          <c:idx val="104"/>
          <c:order val="104"/>
          <c:tx>
            <c:strRef>
              <c:f>Sheet1!$DB$1</c:f>
              <c:strCache>
                <c:ptCount val="1"/>
                <c:pt idx="0">
                  <c:v>haominer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Sheet1!$DB$4:$DB$94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0.12719948589801788</c:v>
                </c:pt>
                <c:pt idx="82">
                  <c:v>8.6956523358821869E-2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7-74FC-4F50-928F-1C932D012D77}"/>
            </c:ext>
          </c:extLst>
        </c:ser>
        <c:ser>
          <c:idx val="105"/>
          <c:order val="105"/>
          <c:tx>
            <c:strRef>
              <c:f>Sheet1!$DC$1</c:f>
              <c:strCache>
                <c:ptCount val="1"/>
                <c:pt idx="0">
                  <c:v>mmpool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Sheet1!$DC$4:$DC$94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3.9761431515216827E-2</c:v>
                </c:pt>
                <c:pt idx="33">
                  <c:v>3.9690416306257248E-2</c:v>
                </c:pt>
                <c:pt idx="34">
                  <c:v>9.765625E-2</c:v>
                </c:pt>
                <c:pt idx="35">
                  <c:v>4.2265426367521286E-2</c:v>
                </c:pt>
                <c:pt idx="36">
                  <c:v>0</c:v>
                </c:pt>
                <c:pt idx="37">
                  <c:v>4.2211905121803284E-2</c:v>
                </c:pt>
                <c:pt idx="38">
                  <c:v>4.282655194401741E-2</c:v>
                </c:pt>
                <c:pt idx="39">
                  <c:v>2.2603977471590042E-2</c:v>
                </c:pt>
                <c:pt idx="40">
                  <c:v>4.4464204460382462E-2</c:v>
                </c:pt>
                <c:pt idx="41">
                  <c:v>0.1324211061000824</c:v>
                </c:pt>
                <c:pt idx="42">
                  <c:v>2.3702299222350121E-2</c:v>
                </c:pt>
                <c:pt idx="43">
                  <c:v>0</c:v>
                </c:pt>
                <c:pt idx="44">
                  <c:v>2.3507287725806236E-2</c:v>
                </c:pt>
                <c:pt idx="45">
                  <c:v>8.9585669338703156E-2</c:v>
                </c:pt>
                <c:pt idx="46">
                  <c:v>0</c:v>
                </c:pt>
                <c:pt idx="47">
                  <c:v>0</c:v>
                </c:pt>
                <c:pt idx="48">
                  <c:v>2.17627864331007E-2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2.0546538755297661E-2</c:v>
                </c:pt>
                <c:pt idx="54">
                  <c:v>0</c:v>
                </c:pt>
                <c:pt idx="55">
                  <c:v>2.1843599155545235E-2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2.1992523223161697E-2</c:v>
                </c:pt>
                <c:pt idx="62">
                  <c:v>0</c:v>
                </c:pt>
                <c:pt idx="63">
                  <c:v>0</c:v>
                </c:pt>
                <c:pt idx="64">
                  <c:v>2.1312873810529709E-2</c:v>
                </c:pt>
                <c:pt idx="65">
                  <c:v>0</c:v>
                </c:pt>
                <c:pt idx="66">
                  <c:v>7.0505291223526001E-2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2.046663872897625E-2</c:v>
                </c:pt>
                <c:pt idx="72">
                  <c:v>0</c:v>
                </c:pt>
                <c:pt idx="73">
                  <c:v>2.0597321912646294E-2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8-74FC-4F50-928F-1C932D012D77}"/>
            </c:ext>
          </c:extLst>
        </c:ser>
        <c:ser>
          <c:idx val="106"/>
          <c:order val="106"/>
          <c:tx>
            <c:strRef>
              <c:f>Sheet1!$DD$1</c:f>
              <c:strCache>
                <c:ptCount val="1"/>
                <c:pt idx="0">
                  <c:v>myBTCcoinPool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Sheet1!$DD$4:$DD$94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2.2820629179477692E-2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2.151000127196312E-2</c:v>
                </c:pt>
                <c:pt idx="52">
                  <c:v>5.9253405779600143E-2</c:v>
                </c:pt>
                <c:pt idx="53">
                  <c:v>2.0546538755297661E-2</c:v>
                </c:pt>
                <c:pt idx="54">
                  <c:v>4.3936729431152344E-2</c:v>
                </c:pt>
                <c:pt idx="55">
                  <c:v>4.3687198311090469E-2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9-74FC-4F50-928F-1C932D012D77}"/>
            </c:ext>
          </c:extLst>
        </c:ser>
        <c:ser>
          <c:idx val="107"/>
          <c:order val="107"/>
          <c:tx>
            <c:strRef>
              <c:f>Sheet1!$DE$1</c:f>
              <c:strCache>
                <c:ptCount val="1"/>
                <c:pt idx="0">
                  <c:v>okpool.top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Sheet1!$DE$4:$DE$94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2.2857142612338066E-2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A-74FC-4F50-928F-1C932D012D77}"/>
            </c:ext>
          </c:extLst>
        </c:ser>
        <c:ser>
          <c:idx val="108"/>
          <c:order val="108"/>
          <c:tx>
            <c:strRef>
              <c:f>Sheet1!$DF$1</c:f>
              <c:strCache>
                <c:ptCount val="1"/>
                <c:pt idx="0">
                  <c:v>shawnp0wers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Sheet1!$DF$4:$DF$94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0.24207746982574463</c:v>
                </c:pt>
                <c:pt idx="63">
                  <c:v>0.84201198816299438</c:v>
                </c:pt>
                <c:pt idx="64">
                  <c:v>0.76726341247558594</c:v>
                </c:pt>
                <c:pt idx="65">
                  <c:v>0.42752441763877869</c:v>
                </c:pt>
                <c:pt idx="66">
                  <c:v>0.32902467250823975</c:v>
                </c:pt>
                <c:pt idx="67">
                  <c:v>0.3454231321811676</c:v>
                </c:pt>
                <c:pt idx="68">
                  <c:v>0.29292473196983337</c:v>
                </c:pt>
                <c:pt idx="69">
                  <c:v>0.30915087461471558</c:v>
                </c:pt>
                <c:pt idx="70">
                  <c:v>0.24602997303009033</c:v>
                </c:pt>
                <c:pt idx="71">
                  <c:v>0.32746621966362</c:v>
                </c:pt>
                <c:pt idx="72">
                  <c:v>0.13617794215679169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B-74FC-4F50-928F-1C932D012D77}"/>
            </c:ext>
          </c:extLst>
        </c:ser>
        <c:ser>
          <c:idx val="109"/>
          <c:order val="109"/>
          <c:tx>
            <c:strRef>
              <c:f>Sheet1!$DG$1</c:f>
              <c:strCache>
                <c:ptCount val="1"/>
                <c:pt idx="0">
                  <c:v>sigmapool.com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Sheet1!$DG$4:$DG$94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0.12919896841049194</c:v>
                </c:pt>
                <c:pt idx="88">
                  <c:v>0.45714285969734192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C-74FC-4F50-928F-1C932D012D77}"/>
            </c:ext>
          </c:extLst>
        </c:ser>
        <c:ser>
          <c:idx val="110"/>
          <c:order val="110"/>
          <c:tx>
            <c:strRef>
              <c:f>Sheet1!$DH$1</c:f>
              <c:strCache>
                <c:ptCount val="1"/>
                <c:pt idx="0">
                  <c:v>simplecoin.us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Sheet1!$DH$4:$DH$94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0.10905125737190247</c:v>
                </c:pt>
                <c:pt idx="5">
                  <c:v>0.44266441464424133</c:v>
                </c:pt>
                <c:pt idx="6">
                  <c:v>0.22962112724781036</c:v>
                </c:pt>
                <c:pt idx="7">
                  <c:v>8.5671447217464447E-2</c:v>
                </c:pt>
                <c:pt idx="8">
                  <c:v>7.1258910000324249E-2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D-74FC-4F50-928F-1C932D012D77}"/>
            </c:ext>
          </c:extLst>
        </c:ser>
        <c:ser>
          <c:idx val="111"/>
          <c:order val="111"/>
          <c:tx>
            <c:strRef>
              <c:f>Sheet1!$DI$1</c:f>
              <c:strCache>
                <c:ptCount val="1"/>
                <c:pt idx="0">
                  <c:v>tiger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Sheet1!$DI$4:$DI$94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0.19079923629760742</c:v>
                </c:pt>
                <c:pt idx="82">
                  <c:v>0.21739129722118378</c:v>
                </c:pt>
                <c:pt idx="83">
                  <c:v>2.1523891016840935E-2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E-74FC-4F50-928F-1C932D012D77}"/>
            </c:ext>
          </c:extLst>
        </c:ser>
        <c:ser>
          <c:idx val="112"/>
          <c:order val="112"/>
          <c:tx>
            <c:strRef>
              <c:f>Sheet1!$DJ$1</c:f>
              <c:strCache>
                <c:ptCount val="1"/>
                <c:pt idx="0">
                  <c:v>tigerpool.net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Sheet1!$DJ$4:$DJ$94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6.4571671187877655E-2</c:v>
                </c:pt>
                <c:pt idx="84">
                  <c:v>0.27066415548324585</c:v>
                </c:pt>
                <c:pt idx="85">
                  <c:v>0.27155464887619019</c:v>
                </c:pt>
                <c:pt idx="86">
                  <c:v>0.8221055269241333</c:v>
                </c:pt>
                <c:pt idx="87">
                  <c:v>0.98191213607788086</c:v>
                </c:pt>
                <c:pt idx="88">
                  <c:v>0.98285716772079468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F-74FC-4F50-928F-1C932D012D77}"/>
            </c:ext>
          </c:extLst>
        </c:ser>
        <c:ser>
          <c:idx val="113"/>
          <c:order val="113"/>
          <c:tx>
            <c:strRef>
              <c:f>Sheet1!$DK$1</c:f>
              <c:strCache>
                <c:ptCount val="1"/>
                <c:pt idx="0">
                  <c:v>transactioncoinmining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Sheet1!$DK$4:$DK$94</c:f>
              <c:numCache>
                <c:formatCode>0.00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4.2265426367521286E-2</c:v>
                </c:pt>
                <c:pt idx="36">
                  <c:v>5.851374939084053E-2</c:v>
                </c:pt>
                <c:pt idx="37">
                  <c:v>2.1105952560901642E-2</c:v>
                </c:pt>
                <c:pt idx="38">
                  <c:v>6.4239829778671265E-2</c:v>
                </c:pt>
                <c:pt idx="39">
                  <c:v>0.11301989108324051</c:v>
                </c:pt>
                <c:pt idx="40">
                  <c:v>2.2232102230191231E-2</c:v>
                </c:pt>
                <c:pt idx="41">
                  <c:v>2.2070182487368584E-2</c:v>
                </c:pt>
                <c:pt idx="42">
                  <c:v>0</c:v>
                </c:pt>
                <c:pt idx="43">
                  <c:v>2.1973192691802979E-2</c:v>
                </c:pt>
                <c:pt idx="44">
                  <c:v>7.052186131477356E-2</c:v>
                </c:pt>
                <c:pt idx="45">
                  <c:v>4.4792834669351578E-2</c:v>
                </c:pt>
                <c:pt idx="46">
                  <c:v>4.5641258358955383E-2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0-74FC-4F50-928F-1C932D012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0438256"/>
        <c:axId val="1770438672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hravg</c:v>
                </c:pt>
              </c:strCache>
            </c:strRef>
          </c:tx>
          <c:spPr>
            <a:ln w="92075" cap="rnd" cmpd="tri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Sheet1!$A$4:$A$94</c:f>
              <c:numCache>
                <c:formatCode>[$-409]mmm\-yy;@</c:formatCode>
                <c:ptCount val="91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  <c:pt idx="12">
                  <c:v>41122</c:v>
                </c:pt>
                <c:pt idx="13">
                  <c:v>41153</c:v>
                </c:pt>
                <c:pt idx="14">
                  <c:v>41183</c:v>
                </c:pt>
                <c:pt idx="15">
                  <c:v>41214</c:v>
                </c:pt>
                <c:pt idx="16">
                  <c:v>41244</c:v>
                </c:pt>
                <c:pt idx="17">
                  <c:v>41275</c:v>
                </c:pt>
                <c:pt idx="18">
                  <c:v>41306</c:v>
                </c:pt>
                <c:pt idx="19">
                  <c:v>41334</c:v>
                </c:pt>
                <c:pt idx="20">
                  <c:v>41365</c:v>
                </c:pt>
                <c:pt idx="21">
                  <c:v>41395</c:v>
                </c:pt>
                <c:pt idx="22">
                  <c:v>41426</c:v>
                </c:pt>
                <c:pt idx="23">
                  <c:v>41456</c:v>
                </c:pt>
                <c:pt idx="24">
                  <c:v>41487</c:v>
                </c:pt>
                <c:pt idx="25">
                  <c:v>41518</c:v>
                </c:pt>
                <c:pt idx="26">
                  <c:v>41548</c:v>
                </c:pt>
                <c:pt idx="27">
                  <c:v>41579</c:v>
                </c:pt>
                <c:pt idx="28">
                  <c:v>41609</c:v>
                </c:pt>
                <c:pt idx="29">
                  <c:v>41640</c:v>
                </c:pt>
                <c:pt idx="30">
                  <c:v>41671</c:v>
                </c:pt>
                <c:pt idx="31">
                  <c:v>41699</c:v>
                </c:pt>
                <c:pt idx="32">
                  <c:v>41730</c:v>
                </c:pt>
                <c:pt idx="33">
                  <c:v>41760</c:v>
                </c:pt>
                <c:pt idx="34">
                  <c:v>41791</c:v>
                </c:pt>
                <c:pt idx="35">
                  <c:v>41821</c:v>
                </c:pt>
                <c:pt idx="36">
                  <c:v>41852</c:v>
                </c:pt>
                <c:pt idx="37">
                  <c:v>41883</c:v>
                </c:pt>
                <c:pt idx="38">
                  <c:v>41913</c:v>
                </c:pt>
                <c:pt idx="39">
                  <c:v>41944</c:v>
                </c:pt>
                <c:pt idx="40">
                  <c:v>41974</c:v>
                </c:pt>
                <c:pt idx="41">
                  <c:v>42005</c:v>
                </c:pt>
                <c:pt idx="42">
                  <c:v>42036</c:v>
                </c:pt>
                <c:pt idx="43">
                  <c:v>42064</c:v>
                </c:pt>
                <c:pt idx="44">
                  <c:v>42095</c:v>
                </c:pt>
                <c:pt idx="45">
                  <c:v>42125</c:v>
                </c:pt>
                <c:pt idx="46">
                  <c:v>42156</c:v>
                </c:pt>
                <c:pt idx="47">
                  <c:v>42186</c:v>
                </c:pt>
                <c:pt idx="48">
                  <c:v>42217</c:v>
                </c:pt>
                <c:pt idx="49">
                  <c:v>42248</c:v>
                </c:pt>
                <c:pt idx="50">
                  <c:v>42278</c:v>
                </c:pt>
                <c:pt idx="51">
                  <c:v>42309</c:v>
                </c:pt>
                <c:pt idx="52">
                  <c:v>42339</c:v>
                </c:pt>
                <c:pt idx="53">
                  <c:v>42370</c:v>
                </c:pt>
                <c:pt idx="54">
                  <c:v>42401</c:v>
                </c:pt>
                <c:pt idx="55">
                  <c:v>42430</c:v>
                </c:pt>
                <c:pt idx="56">
                  <c:v>42461</c:v>
                </c:pt>
                <c:pt idx="57">
                  <c:v>42491</c:v>
                </c:pt>
                <c:pt idx="58">
                  <c:v>42522</c:v>
                </c:pt>
                <c:pt idx="59">
                  <c:v>42552</c:v>
                </c:pt>
                <c:pt idx="60">
                  <c:v>42583</c:v>
                </c:pt>
                <c:pt idx="61">
                  <c:v>42614</c:v>
                </c:pt>
                <c:pt idx="62">
                  <c:v>42644</c:v>
                </c:pt>
                <c:pt idx="63">
                  <c:v>42675</c:v>
                </c:pt>
                <c:pt idx="64">
                  <c:v>42705</c:v>
                </c:pt>
                <c:pt idx="65">
                  <c:v>42736</c:v>
                </c:pt>
                <c:pt idx="66">
                  <c:v>42767</c:v>
                </c:pt>
                <c:pt idx="67">
                  <c:v>42795</c:v>
                </c:pt>
                <c:pt idx="68">
                  <c:v>42826</c:v>
                </c:pt>
                <c:pt idx="69">
                  <c:v>42856</c:v>
                </c:pt>
                <c:pt idx="70">
                  <c:v>42887</c:v>
                </c:pt>
                <c:pt idx="71">
                  <c:v>42917</c:v>
                </c:pt>
                <c:pt idx="72">
                  <c:v>42948</c:v>
                </c:pt>
                <c:pt idx="73">
                  <c:v>42979</c:v>
                </c:pt>
                <c:pt idx="74">
                  <c:v>43009</c:v>
                </c:pt>
                <c:pt idx="75">
                  <c:v>43040</c:v>
                </c:pt>
                <c:pt idx="76">
                  <c:v>43070</c:v>
                </c:pt>
                <c:pt idx="77">
                  <c:v>43101</c:v>
                </c:pt>
                <c:pt idx="78">
                  <c:v>43132</c:v>
                </c:pt>
                <c:pt idx="79">
                  <c:v>43160</c:v>
                </c:pt>
                <c:pt idx="80">
                  <c:v>43191</c:v>
                </c:pt>
                <c:pt idx="81">
                  <c:v>43221</c:v>
                </c:pt>
                <c:pt idx="82">
                  <c:v>43252</c:v>
                </c:pt>
                <c:pt idx="83">
                  <c:v>43282</c:v>
                </c:pt>
                <c:pt idx="84">
                  <c:v>43313</c:v>
                </c:pt>
                <c:pt idx="85">
                  <c:v>43344</c:v>
                </c:pt>
                <c:pt idx="86">
                  <c:v>43374</c:v>
                </c:pt>
                <c:pt idx="87">
                  <c:v>43405</c:v>
                </c:pt>
                <c:pt idx="88">
                  <c:v>43435</c:v>
                </c:pt>
              </c:numCache>
            </c:numRef>
          </c:cat>
          <c:val>
            <c:numRef>
              <c:f>Sheet1!$B$4:$B$94</c:f>
              <c:numCache>
                <c:formatCode>General</c:formatCode>
                <c:ptCount val="91"/>
                <c:pt idx="0">
                  <c:v>12.99774</c:v>
                </c:pt>
                <c:pt idx="1">
                  <c:v>12.219620000000001</c:v>
                </c:pt>
                <c:pt idx="2">
                  <c:v>9.3477969999999999</c:v>
                </c:pt>
                <c:pt idx="3">
                  <c:v>8.2924109999999995</c:v>
                </c:pt>
                <c:pt idx="4">
                  <c:v>8.2954070000000009</c:v>
                </c:pt>
                <c:pt idx="5">
                  <c:v>9.723827</c:v>
                </c:pt>
                <c:pt idx="6">
                  <c:v>10.21142</c:v>
                </c:pt>
                <c:pt idx="7">
                  <c:v>11.40446</c:v>
                </c:pt>
                <c:pt idx="8">
                  <c:v>11.312390000000001</c:v>
                </c:pt>
                <c:pt idx="9">
                  <c:v>11.48343</c:v>
                </c:pt>
                <c:pt idx="10">
                  <c:v>12.41921</c:v>
                </c:pt>
                <c:pt idx="11">
                  <c:v>13.6571</c:v>
                </c:pt>
                <c:pt idx="12">
                  <c:v>17.498449999999998</c:v>
                </c:pt>
                <c:pt idx="13">
                  <c:v>21.199850000000001</c:v>
                </c:pt>
                <c:pt idx="14">
                  <c:v>21.938410000000001</c:v>
                </c:pt>
                <c:pt idx="15">
                  <c:v>24.463190000000001</c:v>
                </c:pt>
                <c:pt idx="16">
                  <c:v>23.04468</c:v>
                </c:pt>
                <c:pt idx="17">
                  <c:v>21.762989999999999</c:v>
                </c:pt>
                <c:pt idx="18">
                  <c:v>28.26305</c:v>
                </c:pt>
                <c:pt idx="19">
                  <c:v>44.581800000000001</c:v>
                </c:pt>
                <c:pt idx="20">
                  <c:v>68.839839999999995</c:v>
                </c:pt>
                <c:pt idx="21">
                  <c:v>87.005390000000006</c:v>
                </c:pt>
                <c:pt idx="22">
                  <c:v>149.0301</c:v>
                </c:pt>
                <c:pt idx="23">
                  <c:v>223.6009</c:v>
                </c:pt>
                <c:pt idx="24">
                  <c:v>446.60390000000001</c:v>
                </c:pt>
                <c:pt idx="25">
                  <c:v>971.62459999999999</c:v>
                </c:pt>
                <c:pt idx="26">
                  <c:v>2435.6120000000001</c:v>
                </c:pt>
                <c:pt idx="27">
                  <c:v>4731.2209999999995</c:v>
                </c:pt>
                <c:pt idx="28">
                  <c:v>8419.1</c:v>
                </c:pt>
                <c:pt idx="29">
                  <c:v>16206.02</c:v>
                </c:pt>
                <c:pt idx="30">
                  <c:v>24062.05</c:v>
                </c:pt>
                <c:pt idx="31">
                  <c:v>35131.86</c:v>
                </c:pt>
                <c:pt idx="32">
                  <c:v>52255.51</c:v>
                </c:pt>
                <c:pt idx="33">
                  <c:v>74390.509999999995</c:v>
                </c:pt>
                <c:pt idx="34">
                  <c:v>106539</c:v>
                </c:pt>
                <c:pt idx="35">
                  <c:v>133236.20000000001</c:v>
                </c:pt>
                <c:pt idx="36">
                  <c:v>171221.4</c:v>
                </c:pt>
                <c:pt idx="37">
                  <c:v>233140.8</c:v>
                </c:pt>
                <c:pt idx="38">
                  <c:v>271767.7</c:v>
                </c:pt>
                <c:pt idx="39">
                  <c:v>282665.7</c:v>
                </c:pt>
                <c:pt idx="40">
                  <c:v>284734.3</c:v>
                </c:pt>
                <c:pt idx="41">
                  <c:v>302162.40000000002</c:v>
                </c:pt>
                <c:pt idx="42">
                  <c:v>339346.6</c:v>
                </c:pt>
                <c:pt idx="43">
                  <c:v>348201.8</c:v>
                </c:pt>
                <c:pt idx="44">
                  <c:v>345211</c:v>
                </c:pt>
                <c:pt idx="45">
                  <c:v>351148.6</c:v>
                </c:pt>
                <c:pt idx="46">
                  <c:v>362957.7</c:v>
                </c:pt>
                <c:pt idx="47">
                  <c:v>370485.3</c:v>
                </c:pt>
                <c:pt idx="48">
                  <c:v>376977.6</c:v>
                </c:pt>
                <c:pt idx="49">
                  <c:v>433069.6</c:v>
                </c:pt>
                <c:pt idx="50">
                  <c:v>431739.1</c:v>
                </c:pt>
                <c:pt idx="51">
                  <c:v>515379.20000000001</c:v>
                </c:pt>
                <c:pt idx="52">
                  <c:v>665626</c:v>
                </c:pt>
                <c:pt idx="53">
                  <c:v>854632.5</c:v>
                </c:pt>
                <c:pt idx="54">
                  <c:v>1157156</c:v>
                </c:pt>
                <c:pt idx="55">
                  <c:v>1179502</c:v>
                </c:pt>
                <c:pt idx="56">
                  <c:v>1321543</c:v>
                </c:pt>
                <c:pt idx="57">
                  <c:v>1426431</c:v>
                </c:pt>
                <c:pt idx="58">
                  <c:v>1492743</c:v>
                </c:pt>
                <c:pt idx="59">
                  <c:v>1498183</c:v>
                </c:pt>
                <c:pt idx="60">
                  <c:v>1613511</c:v>
                </c:pt>
                <c:pt idx="61">
                  <c:v>1697029</c:v>
                </c:pt>
                <c:pt idx="62">
                  <c:v>1817243</c:v>
                </c:pt>
                <c:pt idx="63">
                  <c:v>1968538</c:v>
                </c:pt>
                <c:pt idx="64">
                  <c:v>2310572</c:v>
                </c:pt>
                <c:pt idx="65">
                  <c:v>2761798</c:v>
                </c:pt>
                <c:pt idx="66">
                  <c:v>3281125</c:v>
                </c:pt>
                <c:pt idx="67">
                  <c:v>3456726</c:v>
                </c:pt>
                <c:pt idx="68">
                  <c:v>3845372</c:v>
                </c:pt>
                <c:pt idx="69">
                  <c:v>4371111</c:v>
                </c:pt>
                <c:pt idx="70">
                  <c:v>5001791</c:v>
                </c:pt>
                <c:pt idx="71">
                  <c:v>6143505</c:v>
                </c:pt>
                <c:pt idx="72">
                  <c:v>6147138</c:v>
                </c:pt>
                <c:pt idx="73">
                  <c:v>7906697</c:v>
                </c:pt>
                <c:pt idx="74">
                  <c:v>9439886</c:v>
                </c:pt>
                <c:pt idx="75">
                  <c:v>10100000</c:v>
                </c:pt>
                <c:pt idx="76">
                  <c:v>13200000</c:v>
                </c:pt>
                <c:pt idx="77">
                  <c:v>17200000</c:v>
                </c:pt>
                <c:pt idx="78">
                  <c:v>22300000</c:v>
                </c:pt>
                <c:pt idx="79">
                  <c:v>24400000</c:v>
                </c:pt>
                <c:pt idx="80">
                  <c:v>28600000</c:v>
                </c:pt>
                <c:pt idx="81">
                  <c:v>32600000</c:v>
                </c:pt>
                <c:pt idx="82">
                  <c:v>37200000</c:v>
                </c:pt>
                <c:pt idx="83">
                  <c:v>38700000</c:v>
                </c:pt>
                <c:pt idx="84">
                  <c:v>48400000</c:v>
                </c:pt>
                <c:pt idx="85">
                  <c:v>51700000</c:v>
                </c:pt>
                <c:pt idx="86">
                  <c:v>53000000</c:v>
                </c:pt>
                <c:pt idx="87">
                  <c:v>44300000</c:v>
                </c:pt>
                <c:pt idx="88">
                  <c:v>37700000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71-74FC-4F50-928F-1C932D012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3684832"/>
        <c:axId val="1372786576"/>
      </c:lineChart>
      <c:dateAx>
        <c:axId val="1770438256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0438672"/>
        <c:crosses val="autoZero"/>
        <c:auto val="1"/>
        <c:lblOffset val="100"/>
        <c:baseTimeUnit val="months"/>
      </c:dateAx>
      <c:valAx>
        <c:axId val="177043867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  <a:latin typeface="+mn-lt"/>
                  </a:rPr>
                  <a:t>Pools Size (%)</a:t>
                </a:r>
                <a:endParaRPr lang="en-US" sz="1000">
                  <a:effectLst/>
                  <a:latin typeface="+mn-lt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0438256"/>
        <c:crosses val="autoZero"/>
        <c:crossBetween val="between"/>
      </c:valAx>
      <c:valAx>
        <c:axId val="1372786576"/>
        <c:scaling>
          <c:logBase val="10"/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  <a:latin typeface="+mn-lt"/>
                  </a:rPr>
                  <a:t>(Log) Gloabl Hash Rate (TH/s)</a:t>
                </a:r>
                <a:endParaRPr lang="en-US" sz="1000">
                  <a:effectLst/>
                  <a:latin typeface="+mn-lt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3684832"/>
        <c:crosses val="max"/>
        <c:crossBetween val="between"/>
      </c:valAx>
      <c:dateAx>
        <c:axId val="1983684832"/>
        <c:scaling>
          <c:orientation val="minMax"/>
        </c:scaling>
        <c:delete val="1"/>
        <c:axPos val="b"/>
        <c:numFmt formatCode="[$-409]mmm\-yy;@" sourceLinked="1"/>
        <c:majorTickMark val="out"/>
        <c:minorTickMark val="none"/>
        <c:tickLblPos val="nextTo"/>
        <c:crossAx val="13727865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Miner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Miner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Miner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Miner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Miner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Miner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Miner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922FEBB-262C-4611-893B-00758E7E31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A963388-1324-42C5-8D32-BD1667075A80}">
      <dgm:prSet phldrT="[Text]"/>
      <dgm:spPr/>
      <dgm:t>
        <a:bodyPr/>
        <a:lstStyle/>
        <a:p>
          <a:r>
            <a:rPr lang="en-US" dirty="0"/>
            <a:t>Pool</a:t>
          </a:r>
        </a:p>
      </dgm:t>
    </dgm:pt>
    <dgm:pt modelId="{D50D823D-B331-47EC-A952-134A4577C37A}" type="parTrans" cxnId="{6294C8CB-6330-4E68-BA81-869E978AA5B2}">
      <dgm:prSet/>
      <dgm:spPr/>
      <dgm:t>
        <a:bodyPr/>
        <a:lstStyle/>
        <a:p>
          <a:endParaRPr lang="en-US"/>
        </a:p>
      </dgm:t>
    </dgm:pt>
    <dgm:pt modelId="{AC50A0F4-6D1D-4C58-87CE-D4DF272F5BEB}" type="sibTrans" cxnId="{6294C8CB-6330-4E68-BA81-869E978AA5B2}">
      <dgm:prSet/>
      <dgm:spPr/>
      <dgm:t>
        <a:bodyPr/>
        <a:lstStyle/>
        <a:p>
          <a:endParaRPr lang="en-US"/>
        </a:p>
      </dgm:t>
    </dgm:pt>
    <dgm:pt modelId="{4BE07C0A-215F-4EEB-83D6-4737EA9701DD}" type="pres">
      <dgm:prSet presAssocID="{F922FEBB-262C-4611-893B-00758E7E3128}" presName="compositeShape" presStyleCnt="0">
        <dgm:presLayoutVars>
          <dgm:chMax val="7"/>
          <dgm:dir/>
          <dgm:resizeHandles val="exact"/>
        </dgm:presLayoutVars>
      </dgm:prSet>
      <dgm:spPr/>
    </dgm:pt>
    <dgm:pt modelId="{9D347F10-679A-4D76-A181-CE0A26D9C26A}" type="pres">
      <dgm:prSet presAssocID="{F922FEBB-262C-4611-893B-00758E7E3128}" presName="wedge1" presStyleLbl="node1" presStyleIdx="0" presStyleCnt="1"/>
      <dgm:spPr/>
    </dgm:pt>
    <dgm:pt modelId="{066C3105-4E4E-4C21-806F-3B94A945E0B2}" type="pres">
      <dgm:prSet presAssocID="{F922FEBB-262C-4611-893B-00758E7E3128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A52383B-B0C4-4B06-A99C-D611123F0968}" type="presOf" srcId="{EA963388-1324-42C5-8D32-BD1667075A80}" destId="{9D347F10-679A-4D76-A181-CE0A26D9C26A}" srcOrd="0" destOrd="0" presId="urn:microsoft.com/office/officeart/2005/8/layout/chart3"/>
    <dgm:cxn modelId="{50E0C7AB-C197-41FA-981D-EF7583D6CEED}" type="presOf" srcId="{EA963388-1324-42C5-8D32-BD1667075A80}" destId="{066C3105-4E4E-4C21-806F-3B94A945E0B2}" srcOrd="1" destOrd="0" presId="urn:microsoft.com/office/officeart/2005/8/layout/chart3"/>
    <dgm:cxn modelId="{892059C6-2279-4172-981B-BC96F4B666F2}" type="presOf" srcId="{F922FEBB-262C-4611-893B-00758E7E3128}" destId="{4BE07C0A-215F-4EEB-83D6-4737EA9701DD}" srcOrd="0" destOrd="0" presId="urn:microsoft.com/office/officeart/2005/8/layout/chart3"/>
    <dgm:cxn modelId="{6294C8CB-6330-4E68-BA81-869E978AA5B2}" srcId="{F922FEBB-262C-4611-893B-00758E7E3128}" destId="{EA963388-1324-42C5-8D32-BD1667075A80}" srcOrd="0" destOrd="0" parTransId="{D50D823D-B331-47EC-A952-134A4577C37A}" sibTransId="{AC50A0F4-6D1D-4C58-87CE-D4DF272F5BEB}"/>
    <dgm:cxn modelId="{309E707E-265B-428B-A90A-3A57D8D357D4}" type="presParOf" srcId="{4BE07C0A-215F-4EEB-83D6-4737EA9701DD}" destId="{9D347F10-679A-4D76-A181-CE0A26D9C26A}" srcOrd="0" destOrd="0" presId="urn:microsoft.com/office/officeart/2005/8/layout/chart3"/>
    <dgm:cxn modelId="{803AD73A-BEB5-45AD-A8DD-36ACBEA9B466}" type="presParOf" srcId="{4BE07C0A-215F-4EEB-83D6-4737EA9701DD}" destId="{066C3105-4E4E-4C21-806F-3B94A945E0B2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1892360" y="294966"/>
          <a:ext cx="3097148" cy="30971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Pool</a:t>
          </a:r>
        </a:p>
      </dsp:txBody>
      <dsp:txXfrm>
        <a:off x="2353245" y="755851"/>
        <a:ext cx="2175378" cy="21753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789286" y="74194"/>
          <a:ext cx="779037" cy="779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Miner</a:t>
          </a:r>
        </a:p>
      </dsp:txBody>
      <dsp:txXfrm>
        <a:off x="905214" y="190122"/>
        <a:ext cx="547181" cy="5471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2047448" y="150710"/>
          <a:ext cx="1582462" cy="15824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Pool</a:t>
          </a:r>
        </a:p>
      </dsp:txBody>
      <dsp:txXfrm>
        <a:off x="2282933" y="386196"/>
        <a:ext cx="1111491" cy="111149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789286" y="74194"/>
          <a:ext cx="779037" cy="779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Miner</a:t>
          </a:r>
        </a:p>
      </dsp:txBody>
      <dsp:txXfrm>
        <a:off x="905214" y="190122"/>
        <a:ext cx="547181" cy="54718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1892360" y="294966"/>
          <a:ext cx="3097148" cy="30971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Pool</a:t>
          </a:r>
        </a:p>
      </dsp:txBody>
      <dsp:txXfrm>
        <a:off x="2353245" y="755851"/>
        <a:ext cx="2175378" cy="217537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789286" y="74194"/>
          <a:ext cx="779037" cy="779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Miner</a:t>
          </a:r>
        </a:p>
      </dsp:txBody>
      <dsp:txXfrm>
        <a:off x="905214" y="190122"/>
        <a:ext cx="547181" cy="54718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1892360" y="294966"/>
          <a:ext cx="3097148" cy="30971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Pool</a:t>
          </a:r>
        </a:p>
      </dsp:txBody>
      <dsp:txXfrm>
        <a:off x="2353245" y="755851"/>
        <a:ext cx="2175378" cy="217537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1202274" y="134267"/>
          <a:ext cx="1409805" cy="14098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Miner</a:t>
          </a:r>
        </a:p>
      </dsp:txBody>
      <dsp:txXfrm>
        <a:off x="1412067" y="344059"/>
        <a:ext cx="990220" cy="990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789286" y="74194"/>
          <a:ext cx="779037" cy="779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Miner</a:t>
          </a:r>
        </a:p>
      </dsp:txBody>
      <dsp:txXfrm>
        <a:off x="905214" y="190122"/>
        <a:ext cx="547181" cy="547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1892360" y="294966"/>
          <a:ext cx="3097148" cy="30971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Pool</a:t>
          </a:r>
        </a:p>
      </dsp:txBody>
      <dsp:txXfrm>
        <a:off x="2353245" y="755851"/>
        <a:ext cx="2175378" cy="21753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789286" y="74194"/>
          <a:ext cx="779037" cy="779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Miner</a:t>
          </a:r>
        </a:p>
      </dsp:txBody>
      <dsp:txXfrm>
        <a:off x="905214" y="190122"/>
        <a:ext cx="547181" cy="5471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2047448" y="150710"/>
          <a:ext cx="1582462" cy="15824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Pool</a:t>
          </a:r>
        </a:p>
      </dsp:txBody>
      <dsp:txXfrm>
        <a:off x="2282933" y="386196"/>
        <a:ext cx="1111491" cy="11114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1892360" y="294966"/>
          <a:ext cx="3097148" cy="30971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Pool</a:t>
          </a:r>
        </a:p>
      </dsp:txBody>
      <dsp:txXfrm>
        <a:off x="2353245" y="755851"/>
        <a:ext cx="2175378" cy="21753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789286" y="74194"/>
          <a:ext cx="779037" cy="779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Miner</a:t>
          </a:r>
        </a:p>
      </dsp:txBody>
      <dsp:txXfrm>
        <a:off x="905214" y="190122"/>
        <a:ext cx="547181" cy="5471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2047448" y="150710"/>
          <a:ext cx="1582462" cy="15824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Pool</a:t>
          </a:r>
        </a:p>
      </dsp:txBody>
      <dsp:txXfrm>
        <a:off x="2282933" y="386196"/>
        <a:ext cx="1111491" cy="111149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47F10-679A-4D76-A181-CE0A26D9C26A}">
      <dsp:nvSpPr>
        <dsp:cNvPr id="0" name=""/>
        <dsp:cNvSpPr/>
      </dsp:nvSpPr>
      <dsp:spPr>
        <a:xfrm>
          <a:off x="1892360" y="294966"/>
          <a:ext cx="3097148" cy="30971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Pool</a:t>
          </a:r>
        </a:p>
      </dsp:txBody>
      <dsp:txXfrm>
        <a:off x="2353245" y="755851"/>
        <a:ext cx="2175378" cy="2175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1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0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9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6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3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7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E7593-81B0-4C97-AF64-F0278A34BD2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822C6-F5C7-4AFB-97FE-B8BD790AF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6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mart-miner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210675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Game Theory in </a:t>
            </a:r>
            <a:br>
              <a:rPr lang="en-US" b="1" dirty="0"/>
            </a:br>
            <a:r>
              <a:rPr lang="en-US" b="1" dirty="0"/>
              <a:t>Mining Pools and Token Offerings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Jiasun Li</a:t>
            </a:r>
          </a:p>
          <a:p>
            <a:r>
              <a:rPr lang="en-US" sz="3200" dirty="0"/>
              <a:t>George Mason University</a:t>
            </a:r>
          </a:p>
        </p:txBody>
      </p:sp>
    </p:spTree>
    <p:extLst>
      <p:ext uri="{BB962C8B-B14F-4D97-AF65-F5344CB8AC3E}">
        <p14:creationId xmlns:p14="http://schemas.microsoft.com/office/powerpoint/2010/main" val="4098416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Pools escalate the mining arms 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4917195" y="5553737"/>
          <a:ext cx="2357610" cy="92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703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Pools escalate the mining arms 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4917195" y="2129824"/>
          <a:ext cx="6881870" cy="368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917195" y="5553737"/>
          <a:ext cx="2357610" cy="92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6477918" y="5067759"/>
            <a:ext cx="627962" cy="627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19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Pools escalate the mining arms 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4917195" y="2129824"/>
          <a:ext cx="6881870" cy="368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199577199"/>
              </p:ext>
            </p:extLst>
          </p:nvPr>
        </p:nvGraphicFramePr>
        <p:xfrm>
          <a:off x="4188822" y="4937759"/>
          <a:ext cx="3814355" cy="1678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6477918" y="5067759"/>
            <a:ext cx="627962" cy="627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086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Therefore, the mining industry evolution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9658" y="1311007"/>
          <a:ext cx="11402458" cy="5233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809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Tokens in platforms with network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Familiar tokens: </a:t>
            </a:r>
          </a:p>
          <a:p>
            <a:r>
              <a:rPr lang="en-US" dirty="0"/>
              <a:t>Decentralized virtual machine: </a:t>
            </a:r>
            <a:r>
              <a:rPr lang="en-US" dirty="0" err="1"/>
              <a:t>Ethereum</a:t>
            </a:r>
            <a:endParaRPr lang="en-US" dirty="0"/>
          </a:p>
          <a:p>
            <a:r>
              <a:rPr lang="en-US" dirty="0"/>
              <a:t>Decentralized storage space: </a:t>
            </a:r>
            <a:r>
              <a:rPr lang="en-US" dirty="0" err="1"/>
              <a:t>Filecoin</a:t>
            </a:r>
            <a:endParaRPr lang="en-US" dirty="0"/>
          </a:p>
          <a:p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Network effect: </a:t>
            </a:r>
          </a:p>
          <a:p>
            <a:r>
              <a:rPr lang="en-US" dirty="0"/>
              <a:t>Buyers care about sellers' presence; Sellers care about buyers‘</a:t>
            </a:r>
          </a:p>
          <a:p>
            <a:r>
              <a:rPr lang="en-US" dirty="0"/>
              <a:t>Coordination game (chicken-and-egg problem) </a:t>
            </a:r>
          </a:p>
          <a:p>
            <a:r>
              <a:rPr lang="en-US" dirty="0"/>
              <a:t>multiple equilibria: </a:t>
            </a:r>
            <a:r>
              <a:rPr lang="en-US" i="1" dirty="0"/>
              <a:t>how to jumpstart from coordination failure? </a:t>
            </a:r>
          </a:p>
        </p:txBody>
      </p:sp>
    </p:spTree>
    <p:extLst>
      <p:ext uri="{BB962C8B-B14F-4D97-AF65-F5344CB8AC3E}">
        <p14:creationId xmlns:p14="http://schemas.microsoft.com/office/powerpoint/2010/main" val="3950265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A simplified platform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196" y="1730849"/>
            <a:ext cx="1040400" cy="12138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1178805" y="3272011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671" y="3438183"/>
            <a:ext cx="933450" cy="152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840598" y="3413005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104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579" y="33922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468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943" y="34014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25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50" y="35932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61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786" y="35614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64198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64198" y="39696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39677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906617" y="4864351"/>
                <a:ext cx="6378766" cy="2369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Surplus </a:t>
                </a:r>
                <a:r>
                  <a:rPr lang="en-US" sz="2800" i="1" dirty="0"/>
                  <a:t>s</a:t>
                </a:r>
                <a:r>
                  <a:rPr lang="en-US" sz="2800" dirty="0"/>
                  <a:t> for each fulfilled service demand</a:t>
                </a:r>
              </a:p>
              <a:p>
                <a:r>
                  <a:rPr lang="en-US" sz="2800" dirty="0"/>
                  <a:t>Cost </a:t>
                </a:r>
                <a:r>
                  <a:rPr lang="en-US" sz="2800" i="1" dirty="0"/>
                  <a:t>c</a:t>
                </a:r>
                <a:r>
                  <a:rPr lang="en-US" sz="2800" dirty="0"/>
                  <a:t> for each contributed service supply</a:t>
                </a:r>
              </a:p>
              <a:p>
                <a:r>
                  <a:rPr lang="en-US" sz="2800" dirty="0"/>
                  <a:t>Utility cost </a:t>
                </a:r>
                <a:r>
                  <a:rPr lang="en-US" sz="2800" i="1" dirty="0"/>
                  <a:t>u</a:t>
                </a:r>
                <a:r>
                  <a:rPr lang="en-US" sz="2800" dirty="0"/>
                  <a:t> for each participation</a:t>
                </a:r>
              </a:p>
              <a:p>
                <a:r>
                  <a:rPr lang="en-US" sz="2800" dirty="0"/>
                  <a:t>Discount rate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)&gt;0</m:t>
                    </m:r>
                  </m:oMath>
                </a14:m>
                <a:endParaRPr lang="en-US" sz="2800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617" y="4864351"/>
                <a:ext cx="6378766" cy="2369880"/>
              </a:xfrm>
              <a:prstGeom prst="rect">
                <a:avLst/>
              </a:prstGeom>
              <a:blipFill>
                <a:blip r:embed="rId4"/>
                <a:stretch>
                  <a:fillRect l="-2008" t="-2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9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6989"/>
            <a:ext cx="10515600" cy="633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595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What if the platform uses dollar as payment?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196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671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104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579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468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943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25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50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61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786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64198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64198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178805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3281" y="3067282"/>
            <a:ext cx="1052971" cy="58435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752873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What if the platform uses dollar as payment?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196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671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104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579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468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943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25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50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61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786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64198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64198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178805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3281" y="4334220"/>
            <a:ext cx="1052971" cy="58435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523042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What if the platform uses dollar as payment?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196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671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104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579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468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943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25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50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61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786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64198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64198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178805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3281" y="3067282"/>
            <a:ext cx="1052971" cy="58435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21671" y="2898744"/>
            <a:ext cx="9869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sym typeface="Wingdings" panose="05000000000000000000" pitchFamily="2" charset="2"/>
              </a:rPr>
              <a:t>?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83227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Industrial organization of mining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11415"/>
              </p:ext>
            </p:extLst>
          </p:nvPr>
        </p:nvGraphicFramePr>
        <p:xfrm>
          <a:off x="429658" y="1311007"/>
          <a:ext cx="11402458" cy="5233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264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What if the platform uses dollar as payment?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196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671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104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579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468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943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25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50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61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786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64198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64198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178805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0" y="158829"/>
            <a:ext cx="1052971" cy="584357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1938969" y="649995"/>
            <a:ext cx="8901629" cy="28974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327896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What if the platform uses token as payment?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196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671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104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579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468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943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25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50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61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786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64198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64198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178805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tok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86" y="2965933"/>
            <a:ext cx="844820" cy="84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691619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What if the platform uses token as payment?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196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671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104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579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468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943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25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50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61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786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64198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64198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178805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tok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86" y="2965933"/>
            <a:ext cx="844820" cy="84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725" y="4074022"/>
            <a:ext cx="2969706" cy="1058687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>
            <a:off x="1762699" y="3668617"/>
            <a:ext cx="33050" cy="85931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55121" y="3294043"/>
            <a:ext cx="1446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Transparency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47925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What if the platform uses token as payment?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196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671" y="5068683"/>
            <a:ext cx="933450" cy="152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104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579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468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943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25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50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61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786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64198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64198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178805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tok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86" y="2965933"/>
            <a:ext cx="844820" cy="84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1321670" y="2898743"/>
            <a:ext cx="933451" cy="9120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663547" y="3745735"/>
            <a:ext cx="264405" cy="98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050" idx="2"/>
            <a:endCxn id="7" idx="0"/>
          </p:cNvCxnSpPr>
          <p:nvPr/>
        </p:nvCxnSpPr>
        <p:spPr>
          <a:xfrm>
            <a:off x="1788396" y="3810753"/>
            <a:ext cx="0" cy="12579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473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Initial coin offering (ICO)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853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328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761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236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3125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600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282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807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0918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443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243855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243855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258462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743204" y="3745735"/>
            <a:ext cx="264405" cy="98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pic>
        <p:nvPicPr>
          <p:cNvPr id="25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248" y="1740028"/>
            <a:ext cx="1040400" cy="121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98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Initial coin offering (ICO)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853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328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761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236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3125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600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282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807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0918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443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243855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243855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258462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743204" y="3745735"/>
            <a:ext cx="264405" cy="98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pic>
        <p:nvPicPr>
          <p:cNvPr id="25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248" y="1740028"/>
            <a:ext cx="1040400" cy="12138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0812" y="3001187"/>
            <a:ext cx="1052971" cy="58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357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Initial coin offering (ICO)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853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328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761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236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3125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600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282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807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0918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443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243855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243855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258462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743204" y="3745735"/>
            <a:ext cx="264405" cy="98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pic>
        <p:nvPicPr>
          <p:cNvPr id="25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248" y="1740028"/>
            <a:ext cx="1040400" cy="1213800"/>
          </a:xfrm>
          <a:prstGeom prst="rect">
            <a:avLst/>
          </a:prstGeom>
        </p:spPr>
      </p:pic>
      <p:pic>
        <p:nvPicPr>
          <p:cNvPr id="23" name="Picture 2" descr="Image result for tok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850" y="2965933"/>
            <a:ext cx="844820" cy="84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056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Initial coin offering (ICO)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853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328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761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236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3125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600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282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807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0918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443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243855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243855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258462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743204" y="3745735"/>
            <a:ext cx="264405" cy="98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pic>
        <p:nvPicPr>
          <p:cNvPr id="25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248" y="1740028"/>
            <a:ext cx="1040400" cy="1213800"/>
          </a:xfrm>
          <a:prstGeom prst="rect">
            <a:avLst/>
          </a:prstGeom>
        </p:spPr>
      </p:pic>
      <p:pic>
        <p:nvPicPr>
          <p:cNvPr id="23" name="Picture 2" descr="Image result for tok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653" y="2965933"/>
            <a:ext cx="844820" cy="84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847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Initial coin offering (ICO)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853" y="1730849"/>
            <a:ext cx="1040400" cy="121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328" y="5068683"/>
            <a:ext cx="933450" cy="1524000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761" y="1684943"/>
            <a:ext cx="1040400" cy="1213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236" y="5022777"/>
            <a:ext cx="933450" cy="1524000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3125" y="1694122"/>
            <a:ext cx="1040400" cy="121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600" y="5031956"/>
            <a:ext cx="933450" cy="1524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282" y="1570822"/>
            <a:ext cx="933450" cy="1524000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807" y="5223783"/>
            <a:ext cx="1040400" cy="1213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0918" y="1539022"/>
            <a:ext cx="933450" cy="1524000"/>
          </a:xfrm>
          <a:prstGeom prst="rect">
            <a:avLst/>
          </a:prstGeom>
        </p:spPr>
      </p:pic>
      <p:pic>
        <p:nvPicPr>
          <p:cNvPr id="1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443" y="5191983"/>
            <a:ext cx="1040400" cy="1213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243855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243855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258462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pic>
        <p:nvPicPr>
          <p:cNvPr id="25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248" y="1740028"/>
            <a:ext cx="1040400" cy="1213800"/>
          </a:xfrm>
          <a:prstGeom prst="rect">
            <a:avLst/>
          </a:prstGeom>
        </p:spPr>
      </p:pic>
      <p:pic>
        <p:nvPicPr>
          <p:cNvPr id="23" name="Picture 2" descr="Image result for tok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653" y="4177786"/>
            <a:ext cx="844820" cy="84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919470" y="3094822"/>
            <a:ext cx="11017" cy="1238363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128790" y="3094823"/>
            <a:ext cx="1156771" cy="1355991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371860" y="3203154"/>
            <a:ext cx="11017" cy="1238363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923400" y="3179282"/>
            <a:ext cx="11017" cy="1238363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629179" y="3210495"/>
            <a:ext cx="11017" cy="1238363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9334956" y="3208657"/>
            <a:ext cx="11017" cy="1238363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658298" y="3092985"/>
            <a:ext cx="1156771" cy="1355991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209840" y="3113181"/>
            <a:ext cx="1156771" cy="1355991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7827484" y="3133377"/>
            <a:ext cx="1156771" cy="1355991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9478176" y="3098488"/>
            <a:ext cx="1156771" cy="1355991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048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430" y="1588267"/>
            <a:ext cx="670002" cy="781669"/>
          </a:xfrm>
          <a:prstGeom prst="rect">
            <a:avLst/>
          </a:prstGeom>
        </p:spPr>
      </p:pic>
      <p:pic>
        <p:nvPicPr>
          <p:cNvPr id="2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1338" y="1597446"/>
            <a:ext cx="670002" cy="781669"/>
          </a:xfrm>
          <a:prstGeom prst="rect">
            <a:avLst/>
          </a:prstGeom>
        </p:spPr>
      </p:pic>
      <p:pic>
        <p:nvPicPr>
          <p:cNvPr id="27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2702" y="1551540"/>
            <a:ext cx="670002" cy="78166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783" y="1450542"/>
            <a:ext cx="601128" cy="98143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2419" y="1440776"/>
            <a:ext cx="601128" cy="981432"/>
          </a:xfrm>
          <a:prstGeom prst="rect">
            <a:avLst/>
          </a:prstGeom>
        </p:spPr>
      </p:pic>
      <p:pic>
        <p:nvPicPr>
          <p:cNvPr id="30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825" y="1597446"/>
            <a:ext cx="670002" cy="7816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Initial coin offering (ICO)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8251" y="2162979"/>
            <a:ext cx="670002" cy="781669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2159" y="2172158"/>
            <a:ext cx="670002" cy="781669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523" y="2126252"/>
            <a:ext cx="670002" cy="78166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243855" y="2078128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243855" y="5600111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725" y="2076290"/>
            <a:ext cx="9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service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725" y="5598273"/>
            <a:ext cx="90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service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258462" y="3877943"/>
            <a:ext cx="9793995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743204" y="3745735"/>
            <a:ext cx="264405" cy="98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40598" y="3963853"/>
            <a:ext cx="8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pic>
        <p:nvPicPr>
          <p:cNvPr id="25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646" y="2172158"/>
            <a:ext cx="670002" cy="781669"/>
          </a:xfrm>
          <a:prstGeom prst="rect">
            <a:avLst/>
          </a:prstGeom>
        </p:spPr>
      </p:pic>
      <p:pic>
        <p:nvPicPr>
          <p:cNvPr id="23" name="Picture 2" descr="Image result for tok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085" y="1617955"/>
            <a:ext cx="508297" cy="50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0057" y="2188685"/>
            <a:ext cx="495300" cy="7620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6163" y="2164813"/>
            <a:ext cx="495300" cy="762000"/>
          </a:xfrm>
          <a:prstGeom prst="rect">
            <a:avLst/>
          </a:prstGeom>
        </p:spPr>
      </p:pic>
      <p:pic>
        <p:nvPicPr>
          <p:cNvPr id="32" name="Picture 2" descr="Image result for tok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281" y="2200016"/>
            <a:ext cx="508297" cy="50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159" y="5286266"/>
            <a:ext cx="670002" cy="781669"/>
          </a:xfrm>
          <a:prstGeom prst="rect">
            <a:avLst/>
          </a:prstGeom>
        </p:spPr>
      </p:pic>
      <p:pic>
        <p:nvPicPr>
          <p:cNvPr id="3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5285" y="5240360"/>
            <a:ext cx="670002" cy="78166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6604" y="5139362"/>
            <a:ext cx="601128" cy="98143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070" y="5129596"/>
            <a:ext cx="601128" cy="981432"/>
          </a:xfrm>
          <a:prstGeom prst="rect">
            <a:avLst/>
          </a:prstGeom>
        </p:spPr>
      </p:pic>
      <p:pic>
        <p:nvPicPr>
          <p:cNvPr id="37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980" y="5860978"/>
            <a:ext cx="670002" cy="781669"/>
          </a:xfrm>
          <a:prstGeom prst="rect">
            <a:avLst/>
          </a:prstGeom>
        </p:spPr>
      </p:pic>
      <p:pic>
        <p:nvPicPr>
          <p:cNvPr id="38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6106" y="5815072"/>
            <a:ext cx="670002" cy="78166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6878" y="5877505"/>
            <a:ext cx="495300" cy="762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2814" y="5853633"/>
            <a:ext cx="495300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1451" y="5094707"/>
            <a:ext cx="601128" cy="981432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5195" y="5818744"/>
            <a:ext cx="4953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72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Why do mining pools arise?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sharing (income smoothing)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292796825"/>
              </p:ext>
            </p:extLst>
          </p:nvPr>
        </p:nvGraphicFramePr>
        <p:xfrm>
          <a:off x="4917195" y="2129824"/>
          <a:ext cx="6881870" cy="368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03705473"/>
              </p:ext>
            </p:extLst>
          </p:nvPr>
        </p:nvGraphicFramePr>
        <p:xfrm>
          <a:off x="4917195" y="5553737"/>
          <a:ext cx="2357610" cy="92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6477918" y="5067759"/>
            <a:ext cx="627962" cy="627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95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Why (you may think) larger pools get larger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sharing (income smoothing)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4917195" y="2129824"/>
          <a:ext cx="6881870" cy="368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917195" y="5553737"/>
          <a:ext cx="2357610" cy="92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6477918" y="5067759"/>
            <a:ext cx="627962" cy="627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90157840"/>
              </p:ext>
            </p:extLst>
          </p:nvPr>
        </p:nvGraphicFramePr>
        <p:xfrm>
          <a:off x="1329372" y="3062689"/>
          <a:ext cx="5677359" cy="1883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 flipV="1">
            <a:off x="4759287" y="4748270"/>
            <a:ext cx="947450" cy="94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73269" y="5089351"/>
            <a:ext cx="373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5528" y="5214218"/>
            <a:ext cx="445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45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What if pools charge different fees?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go for the pool with lower fee,</a:t>
            </a:r>
          </a:p>
          <a:p>
            <a:r>
              <a:rPr lang="en-US" dirty="0"/>
              <a:t>Or the pool with larger size?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4917195" y="2129824"/>
          <a:ext cx="6881870" cy="368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917195" y="5553737"/>
          <a:ext cx="2357610" cy="92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6477918" y="5067759"/>
            <a:ext cx="627962" cy="627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/>
        </p:nvGraphicFramePr>
        <p:xfrm>
          <a:off x="1329372" y="3062689"/>
          <a:ext cx="5677359" cy="1883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 flipV="1">
            <a:off x="4759287" y="4748270"/>
            <a:ext cx="947450" cy="94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73269" y="5089351"/>
            <a:ext cx="373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ym typeface="Wingdings" panose="05000000000000000000" pitchFamily="2" charset="2"/>
              </a:rPr>
              <a:t>?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605528" y="5214218"/>
            <a:ext cx="445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ym typeface="Wingdings" panose="05000000000000000000" pitchFamily="2" charset="2"/>
              </a:rPr>
              <a:t>?</a:t>
            </a:r>
            <a:endParaRPr lang="en-US" sz="3200" dirty="0"/>
          </a:p>
        </p:txBody>
      </p:sp>
      <p:sp>
        <p:nvSpPr>
          <p:cNvPr id="4" name="Isosceles Triangle 3"/>
          <p:cNvSpPr/>
          <p:nvPr/>
        </p:nvSpPr>
        <p:spPr>
          <a:xfrm rot="14160239">
            <a:off x="7859304" y="2781941"/>
            <a:ext cx="2418690" cy="15901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 rot="14160239">
            <a:off x="4700154" y="2845153"/>
            <a:ext cx="276173" cy="167329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7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Diversification!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Participate in both pools!</a:t>
            </a:r>
          </a:p>
          <a:p>
            <a:r>
              <a:rPr lang="en-US" dirty="0"/>
              <a:t>Fees and sizes determines the optimal </a:t>
            </a:r>
          </a:p>
          <a:p>
            <a:pPr marL="0" indent="0">
              <a:buNone/>
            </a:pPr>
            <a:r>
              <a:rPr lang="en-US" dirty="0"/>
              <a:t>   hash rate allocation 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4917195" y="2129824"/>
          <a:ext cx="6881870" cy="368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917195" y="5553737"/>
          <a:ext cx="2357610" cy="92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6477918" y="5067759"/>
            <a:ext cx="627962" cy="627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/>
        </p:nvGraphicFramePr>
        <p:xfrm>
          <a:off x="1329372" y="3062689"/>
          <a:ext cx="5677359" cy="1883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 flipV="1">
            <a:off x="4759287" y="4748270"/>
            <a:ext cx="947450" cy="94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73269" y="5089351"/>
            <a:ext cx="373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5528" y="5214218"/>
            <a:ext cx="445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 rot="14160239">
            <a:off x="7859304" y="2781941"/>
            <a:ext cx="2418690" cy="15901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 rot="14160239">
            <a:off x="4700154" y="2845153"/>
            <a:ext cx="276173" cy="167329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61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Optimal allocation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Benchmark: Proportional allocation to </a:t>
            </a:r>
            <a:br>
              <a:rPr lang="en-US" dirty="0"/>
            </a:br>
            <a:r>
              <a:rPr lang="en-US" dirty="0"/>
              <a:t>pools with the same fee</a:t>
            </a:r>
          </a:p>
          <a:p>
            <a:r>
              <a:rPr lang="en-US" dirty="0"/>
              <a:t>Individual pool size does not matter</a:t>
            </a:r>
          </a:p>
          <a:p>
            <a:endParaRPr lang="en-US" dirty="0"/>
          </a:p>
          <a:p>
            <a:r>
              <a:rPr lang="en-US" dirty="0"/>
              <a:t>With different fees: </a:t>
            </a:r>
            <a:br>
              <a:rPr lang="en-US" dirty="0"/>
            </a:br>
            <a:r>
              <a:rPr lang="en-US" dirty="0"/>
              <a:t>Tilt toward cheaper pools</a:t>
            </a:r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http://smart-miner.com/</a:t>
            </a:r>
            <a:endParaRPr lang="en-US" dirty="0"/>
          </a:p>
          <a:p>
            <a:r>
              <a:rPr lang="en-US" sz="2400" i="1" dirty="0"/>
              <a:t>Diversification Across Mining Pools: </a:t>
            </a:r>
            <a:br>
              <a:rPr lang="en-US" sz="2400" i="1" dirty="0"/>
            </a:br>
            <a:r>
              <a:rPr lang="en-US" sz="2400" i="1" dirty="0"/>
              <a:t>Optimal Mining Strategies under </a:t>
            </a:r>
            <a:r>
              <a:rPr lang="en-US" sz="2400" i="1" dirty="0" err="1"/>
              <a:t>PoW</a:t>
            </a:r>
            <a:r>
              <a:rPr lang="en-US" sz="2400" dirty="0"/>
              <a:t> </a:t>
            </a:r>
            <a:br>
              <a:rPr lang="en-US" dirty="0"/>
            </a:br>
            <a:r>
              <a:rPr lang="en-US" sz="1600" dirty="0"/>
              <a:t>(with Panagiotis Chatzigiannis, Foteini Baldimtsi, and Igor Griva)</a:t>
            </a:r>
          </a:p>
        </p:txBody>
      </p:sp>
      <p:sp>
        <p:nvSpPr>
          <p:cNvPr id="4" name="Isosceles Triangle 3"/>
          <p:cNvSpPr/>
          <p:nvPr/>
        </p:nvSpPr>
        <p:spPr>
          <a:xfrm rot="14160239">
            <a:off x="7859304" y="2781941"/>
            <a:ext cx="2418690" cy="15901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3318" y="177930"/>
            <a:ext cx="4702629" cy="640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259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Pools compete with each other on fees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87743" cy="47972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Game theory: </a:t>
            </a:r>
          </a:p>
          <a:p>
            <a:r>
              <a:rPr lang="en-US" dirty="0"/>
              <a:t>Each pool charges the optimal fee given other’s fees – Nash equilibrium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Some miners may not optimally allocate hash rates at all times</a:t>
            </a:r>
          </a:p>
          <a:p>
            <a:r>
              <a:rPr lang="en-US" dirty="0"/>
              <a:t>Bertrand competition with imperfect substitution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When deciding fees, pools take into account: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revenue from “passive miners”;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participation from “active miners”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externality on mining difficulty! 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84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33CC"/>
                </a:solidFill>
              </a:rPr>
              <a:t>Pools compete with each other on fees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87743" cy="47972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Game theory: </a:t>
            </a:r>
          </a:p>
          <a:p>
            <a:r>
              <a:rPr lang="en-US" dirty="0"/>
              <a:t>Each pool charges the optimal fee given other’s fees – Nash equilibrium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Some miners may not optimally allocate hash rates at all times</a:t>
            </a:r>
          </a:p>
          <a:p>
            <a:r>
              <a:rPr lang="en-US" dirty="0"/>
              <a:t>Bertrand competition with imperfect substitution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When deciding fees, pools take into account: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revenue from “passive miners”;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participation from “active miners”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externality on mining difficulty! 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76457" y="4467497"/>
            <a:ext cx="391885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Larger pools charge higher fees, and thus grow slower</a:t>
            </a:r>
          </a:p>
          <a:p>
            <a:endParaRPr lang="en-US" sz="2600" dirty="0"/>
          </a:p>
          <a:p>
            <a:r>
              <a:rPr lang="en-US" sz="2600" dirty="0"/>
              <a:t>A decentralization force!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517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655</Words>
  <Application>Microsoft Office PowerPoint</Application>
  <PresentationFormat>Widescreen</PresentationFormat>
  <Paragraphs>180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Office Theme</vt:lpstr>
      <vt:lpstr>Game Theory in  Mining Pools and Token Offerings</vt:lpstr>
      <vt:lpstr>Industrial organization of mining</vt:lpstr>
      <vt:lpstr>Why do mining pools arise?</vt:lpstr>
      <vt:lpstr>Why (you may think) larger pools get larger</vt:lpstr>
      <vt:lpstr>What if pools charge different fees? </vt:lpstr>
      <vt:lpstr>Diversification! </vt:lpstr>
      <vt:lpstr>Optimal allocation </vt:lpstr>
      <vt:lpstr>Pools compete with each other on fees </vt:lpstr>
      <vt:lpstr>Pools compete with each other on fees </vt:lpstr>
      <vt:lpstr>Pools escalate the mining arms race</vt:lpstr>
      <vt:lpstr>Pools escalate the mining arms race</vt:lpstr>
      <vt:lpstr>Pools escalate the mining arms race</vt:lpstr>
      <vt:lpstr>Therefore, the mining industry evolution</vt:lpstr>
      <vt:lpstr>Tokens in platforms with network effects</vt:lpstr>
      <vt:lpstr>A simplified platform</vt:lpstr>
      <vt:lpstr>PowerPoint Presentation</vt:lpstr>
      <vt:lpstr>What if the platform uses dollar as payment?</vt:lpstr>
      <vt:lpstr>What if the platform uses dollar as payment?</vt:lpstr>
      <vt:lpstr>What if the platform uses dollar as payment?</vt:lpstr>
      <vt:lpstr>What if the platform uses dollar as payment?</vt:lpstr>
      <vt:lpstr>What if the platform uses token as payment?</vt:lpstr>
      <vt:lpstr>What if the platform uses token as payment?</vt:lpstr>
      <vt:lpstr>What if the platform uses token as payment?</vt:lpstr>
      <vt:lpstr>Initial coin offering (ICO)</vt:lpstr>
      <vt:lpstr>Initial coin offering (ICO)</vt:lpstr>
      <vt:lpstr>Initial coin offering (ICO)</vt:lpstr>
      <vt:lpstr>Initial coin offering (ICO)</vt:lpstr>
      <vt:lpstr>Initial coin offering (ICO)</vt:lpstr>
      <vt:lpstr>Initial coin offering (ICO)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Theory in  Mining Pools, Token Offering, Dao, and Consensus Protocols</dc:title>
  <dc:creator>Jiasun Li</dc:creator>
  <cp:lastModifiedBy>Jiasun Li</cp:lastModifiedBy>
  <cp:revision>88</cp:revision>
  <dcterms:created xsi:type="dcterms:W3CDTF">2019-11-17T01:18:26Z</dcterms:created>
  <dcterms:modified xsi:type="dcterms:W3CDTF">2022-10-04T14:13:41Z</dcterms:modified>
</cp:coreProperties>
</file>